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147483619" r:id="rId5"/>
    <p:sldId id="2147483628" r:id="rId6"/>
    <p:sldId id="2147483383" r:id="rId7"/>
    <p:sldId id="2147483617" r:id="rId8"/>
    <p:sldId id="2147483620" r:id="rId9"/>
    <p:sldId id="258" r:id="rId10"/>
    <p:sldId id="2147483624" r:id="rId11"/>
    <p:sldId id="2147483621" r:id="rId12"/>
    <p:sldId id="2147483622" r:id="rId13"/>
    <p:sldId id="2147483623" r:id="rId14"/>
    <p:sldId id="2147483626" r:id="rId15"/>
    <p:sldId id="2147483627" r:id="rId16"/>
    <p:sldId id="256" r:id="rId17"/>
    <p:sldId id="2147473948" r:id="rId18"/>
  </p:sldIdLst>
  <p:sldSz cx="12192000" cy="6858000"/>
  <p:notesSz cx="6858000" cy="9144000"/>
  <p:custDataLst>
    <p:tags r:id="rId21"/>
  </p:custDataLst>
  <p:defaultTextStyle>
    <a:defPPr>
      <a:defRPr lang="en-US"/>
    </a:defPPr>
    <a:lvl1pPr>
      <a:spcBef>
        <a:spcPts val="0"/>
      </a:spcBef>
      <a:buClr>
        <a:schemeClr val="accent1"/>
      </a:buClr>
      <a:defRPr sz="1800"/>
    </a:lvl1pPr>
    <a:lvl2pPr marL="18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2pPr>
    <a:lvl3pPr marL="36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3pPr>
    <a:lvl4pPr marL="54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4pPr>
    <a:lvl5pPr marL="72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5pPr>
    <a:lvl6pPr marL="90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6pPr>
    <a:lvl7pPr marL="108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7pPr>
    <a:lvl8pPr marL="126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8pPr>
    <a:lvl9pPr marL="144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9pPr>
  </p:defaultTextStyle>
  <p:extLst>
    <p:ext uri="{521415D9-36F7-43E2-AB2F-B90AF26B5E84}">
      <p14:sectionLst xmlns:p14="http://schemas.microsoft.com/office/powerpoint/2010/main">
        <p14:section name="Introduction of Siemens and AI-Focus" id="{4DADBBE2-F6C3-4987-95BF-01220265B0FE}">
          <p14:sldIdLst>
            <p14:sldId id="2147483619"/>
            <p14:sldId id="2147483628"/>
            <p14:sldId id="2147483383"/>
            <p14:sldId id="2147483617"/>
          </p14:sldIdLst>
        </p14:section>
        <p14:section name="Future Vision" id="{6B84982C-995E-4068-B888-BA0437DE3799}">
          <p14:sldIdLst>
            <p14:sldId id="2147483620"/>
            <p14:sldId id="258"/>
            <p14:sldId id="2147483624"/>
          </p14:sldIdLst>
        </p14:section>
        <p14:section name="Szenarios &amp; Implications" id="{35B9DA75-5E5C-4B84-ACB8-920BB1417E64}">
          <p14:sldIdLst>
            <p14:sldId id="2147483621"/>
            <p14:sldId id="2147483622"/>
            <p14:sldId id="2147483623"/>
            <p14:sldId id="2147483626"/>
            <p14:sldId id="2147483627"/>
            <p14:sldId id="256"/>
          </p14:sldIdLst>
        </p14:section>
        <p14:section name="Conclusion &amp; Outlook" id="{2A2FA124-A7A4-48C8-A850-02CC5F05C57D}">
          <p14:sldIdLst>
            <p14:sldId id="214747394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nny Welle" initials="DW" lastIdx="1" clrIdx="0">
    <p:extLst>
      <p:ext uri="{19B8F6BF-5375-455C-9EA6-DF929625EA0E}">
        <p15:presenceInfo xmlns:p15="http://schemas.microsoft.com/office/powerpoint/2012/main" userId="S::denwelle1@publicisgroupe.net::08b00602-60fa-48c3-96fb-06a947b67cd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201693-92CC-40AB-A8B3-7A98A3D515B5}" v="10" dt="2026-09-03T12:30:54.445"/>
  </p1510:revLst>
</p1510:revInfo>
</file>

<file path=ppt/tableStyles.xml><?xml version="1.0" encoding="utf-8"?>
<a:tblStyleLst xmlns:a="http://schemas.openxmlformats.org/drawingml/2006/main" def="{0E3FDE45-AF77-4B5C-9715-49D594BDF05E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12700" cmpd="sng">
              <a:solidFill>
                <a:schemeClr val="accent6">
                  <a:alpha val="15000"/>
                </a:schemeClr>
              </a:solidFill>
            </a:ln>
          </a:bottom>
          <a:insideH>
            <a:ln w="12700" cmpd="sng">
              <a:solidFill>
                <a:schemeClr val="accent6">
                  <a:alpha val="15000"/>
                </a:schemeClr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 w="12700" cmpd="sng">
              <a:solidFill>
                <a:schemeClr val="accent6">
                  <a:alpha val="15000"/>
                </a:schemeClr>
              </a:solidFill>
            </a:ln>
          </a:bottom>
        </a:tcBdr>
        <a:fill>
          <a:solidFill>
            <a:schemeClr val="accent6">
              <a:alpha val="5000"/>
            </a:schemeClr>
          </a:solidFill>
        </a:fill>
      </a:tcStyle>
    </a:band1H>
    <a:band2H>
      <a:tcStyle>
        <a:tcBdr>
          <a:bottom>
            <a:ln w="12700" cmpd="sng">
              <a:solidFill>
                <a:schemeClr val="accent6">
                  <a:alpha val="15000"/>
                </a:schemeClr>
              </a:solidFill>
            </a:ln>
          </a:bottom>
        </a:tcBdr>
      </a:tcStyle>
    </a:band2H>
    <a:band1V>
      <a:tcStyle>
        <a:tcBdr/>
        <a:fill>
          <a:solidFill>
            <a:schemeClr val="accent6">
              <a:alpha val="5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bottom>
            <a:ln w="28575" cmpd="sng">
              <a:solidFill>
                <a:schemeClr val="dk1"/>
              </a:solidFill>
            </a:ln>
          </a:bottom>
        </a:tcBdr>
        <a:fill>
          <a:noFill/>
        </a:fill>
      </a:tcStyle>
    </a:lastRow>
    <a:firstRow>
      <a:tcTxStyle b="on"/>
      <a:tcStyle>
        <a:tcBdr>
          <a:bottom>
            <a:ln w="28575" cmpd="sng">
              <a:solidFill>
                <a:schemeClr val="dk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89" autoAdjust="0"/>
    <p:restoredTop sz="79177" autoAdjust="0"/>
  </p:normalViewPr>
  <p:slideViewPr>
    <p:cSldViewPr snapToGrid="0" showGuides="1">
      <p:cViewPr varScale="1">
        <p:scale>
          <a:sx n="84" d="100"/>
          <a:sy n="84" d="100"/>
        </p:scale>
        <p:origin x="1644" y="84"/>
      </p:cViewPr>
      <p:guideLst/>
    </p:cSldViewPr>
  </p:slideViewPr>
  <p:outlineViewPr>
    <p:cViewPr>
      <p:scale>
        <a:sx n="33" d="100"/>
        <a:sy n="33" d="100"/>
      </p:scale>
      <p:origin x="0" y="-2310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121" d="100"/>
          <a:sy n="121" d="100"/>
        </p:scale>
        <p:origin x="4938" y="1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itzer, Michael (DI SW GS&amp;CS EU DACH DE SAT)" userId="c00d5fc9-4b5d-4d1a-afba-7c6bc8b39d73" providerId="ADAL" clId="{37991212-9196-40CF-9EEF-5DB5DF877DC6}"/>
    <pc:docChg chg="undo custSel addSld delSld modSld sldOrd modSection">
      <pc:chgData name="Bitzer, Michael (DI SW GS&amp;CS EU DACH DE SAT)" userId="c00d5fc9-4b5d-4d1a-afba-7c6bc8b39d73" providerId="ADAL" clId="{37991212-9196-40CF-9EEF-5DB5DF877DC6}" dt="2026-09-03T12:34:23.858" v="104" actId="20577"/>
      <pc:docMkLst>
        <pc:docMk/>
      </pc:docMkLst>
      <pc:sldChg chg="del">
        <pc:chgData name="Bitzer, Michael (DI SW GS&amp;CS EU DACH DE SAT)" userId="c00d5fc9-4b5d-4d1a-afba-7c6bc8b39d73" providerId="ADAL" clId="{37991212-9196-40CF-9EEF-5DB5DF877DC6}" dt="2026-09-03T12:14:07.249" v="2" actId="47"/>
        <pc:sldMkLst>
          <pc:docMk/>
          <pc:sldMk cId="1823877868" sldId="261"/>
        </pc:sldMkLst>
      </pc:sldChg>
      <pc:sldChg chg="del">
        <pc:chgData name="Bitzer, Michael (DI SW GS&amp;CS EU DACH DE SAT)" userId="c00d5fc9-4b5d-4d1a-afba-7c6bc8b39d73" providerId="ADAL" clId="{37991212-9196-40CF-9EEF-5DB5DF877DC6}" dt="2026-09-03T12:14:08.977" v="3" actId="47"/>
        <pc:sldMkLst>
          <pc:docMk/>
          <pc:sldMk cId="2861182133" sldId="263"/>
        </pc:sldMkLst>
      </pc:sldChg>
      <pc:sldChg chg="del">
        <pc:chgData name="Bitzer, Michael (DI SW GS&amp;CS EU DACH DE SAT)" userId="c00d5fc9-4b5d-4d1a-afba-7c6bc8b39d73" providerId="ADAL" clId="{37991212-9196-40CF-9EEF-5DB5DF877DC6}" dt="2026-09-03T12:14:10.709" v="4" actId="47"/>
        <pc:sldMkLst>
          <pc:docMk/>
          <pc:sldMk cId="4072956261" sldId="266"/>
        </pc:sldMkLst>
      </pc:sldChg>
      <pc:sldChg chg="del">
        <pc:chgData name="Bitzer, Michael (DI SW GS&amp;CS EU DACH DE SAT)" userId="c00d5fc9-4b5d-4d1a-afba-7c6bc8b39d73" providerId="ADAL" clId="{37991212-9196-40CF-9EEF-5DB5DF877DC6}" dt="2026-09-03T12:14:13.196" v="5" actId="47"/>
        <pc:sldMkLst>
          <pc:docMk/>
          <pc:sldMk cId="2577296868" sldId="268"/>
        </pc:sldMkLst>
      </pc:sldChg>
      <pc:sldChg chg="del">
        <pc:chgData name="Bitzer, Michael (DI SW GS&amp;CS EU DACH DE SAT)" userId="c00d5fc9-4b5d-4d1a-afba-7c6bc8b39d73" providerId="ADAL" clId="{37991212-9196-40CF-9EEF-5DB5DF877DC6}" dt="2026-09-03T12:14:01.793" v="0" actId="47"/>
        <pc:sldMkLst>
          <pc:docMk/>
          <pc:sldMk cId="3538468646" sldId="275"/>
        </pc:sldMkLst>
      </pc:sldChg>
      <pc:sldChg chg="del">
        <pc:chgData name="Bitzer, Michael (DI SW GS&amp;CS EU DACH DE SAT)" userId="c00d5fc9-4b5d-4d1a-afba-7c6bc8b39d73" providerId="ADAL" clId="{37991212-9196-40CF-9EEF-5DB5DF877DC6}" dt="2026-09-03T12:14:14.405" v="6" actId="47"/>
        <pc:sldMkLst>
          <pc:docMk/>
          <pc:sldMk cId="4031991732" sldId="1068"/>
        </pc:sldMkLst>
      </pc:sldChg>
      <pc:sldChg chg="del">
        <pc:chgData name="Bitzer, Michael (DI SW GS&amp;CS EU DACH DE SAT)" userId="c00d5fc9-4b5d-4d1a-afba-7c6bc8b39d73" providerId="ADAL" clId="{37991212-9196-40CF-9EEF-5DB5DF877DC6}" dt="2026-09-03T12:14:04.230" v="1" actId="47"/>
        <pc:sldMkLst>
          <pc:docMk/>
          <pc:sldMk cId="1458819532" sldId="2147473411"/>
        </pc:sldMkLst>
      </pc:sldChg>
      <pc:sldChg chg="modNotesTx">
        <pc:chgData name="Bitzer, Michael (DI SW GS&amp;CS EU DACH DE SAT)" userId="c00d5fc9-4b5d-4d1a-afba-7c6bc8b39d73" providerId="ADAL" clId="{37991212-9196-40CF-9EEF-5DB5DF877DC6}" dt="2026-09-03T12:31:24.004" v="94" actId="20577"/>
        <pc:sldMkLst>
          <pc:docMk/>
          <pc:sldMk cId="634400417" sldId="2147483619"/>
        </pc:sldMkLst>
      </pc:sldChg>
      <pc:sldChg chg="modSp mod">
        <pc:chgData name="Bitzer, Michael (DI SW GS&amp;CS EU DACH DE SAT)" userId="c00d5fc9-4b5d-4d1a-afba-7c6bc8b39d73" providerId="ADAL" clId="{37991212-9196-40CF-9EEF-5DB5DF877DC6}" dt="2026-09-03T12:31:55.677" v="101" actId="20577"/>
        <pc:sldMkLst>
          <pc:docMk/>
          <pc:sldMk cId="2814036568" sldId="2147483620"/>
        </pc:sldMkLst>
        <pc:spChg chg="mod">
          <ac:chgData name="Bitzer, Michael (DI SW GS&amp;CS EU DACH DE SAT)" userId="c00d5fc9-4b5d-4d1a-afba-7c6bc8b39d73" providerId="ADAL" clId="{37991212-9196-40CF-9EEF-5DB5DF877DC6}" dt="2026-09-03T12:31:55.677" v="101" actId="20577"/>
          <ac:spMkLst>
            <pc:docMk/>
            <pc:sldMk cId="2814036568" sldId="2147483620"/>
            <ac:spMk id="5" creationId="{8C763E5A-9955-94C8-0C18-ED08F2592941}"/>
          </ac:spMkLst>
        </pc:spChg>
      </pc:sldChg>
      <pc:sldChg chg="modSp mod">
        <pc:chgData name="Bitzer, Michael (DI SW GS&amp;CS EU DACH DE SAT)" userId="c00d5fc9-4b5d-4d1a-afba-7c6bc8b39d73" providerId="ADAL" clId="{37991212-9196-40CF-9EEF-5DB5DF877DC6}" dt="2026-09-03T12:33:44.035" v="102" actId="14100"/>
        <pc:sldMkLst>
          <pc:docMk/>
          <pc:sldMk cId="3429654" sldId="2147483624"/>
        </pc:sldMkLst>
        <pc:spChg chg="mod">
          <ac:chgData name="Bitzer, Michael (DI SW GS&amp;CS EU DACH DE SAT)" userId="c00d5fc9-4b5d-4d1a-afba-7c6bc8b39d73" providerId="ADAL" clId="{37991212-9196-40CF-9EEF-5DB5DF877DC6}" dt="2026-09-03T12:33:44.035" v="102" actId="14100"/>
          <ac:spMkLst>
            <pc:docMk/>
            <pc:sldMk cId="3429654" sldId="2147483624"/>
            <ac:spMk id="101" creationId="{BB94D7F5-823B-00C3-2415-B47193E7D422}"/>
          </ac:spMkLst>
        </pc:spChg>
      </pc:sldChg>
      <pc:sldChg chg="del">
        <pc:chgData name="Bitzer, Michael (DI SW GS&amp;CS EU DACH DE SAT)" userId="c00d5fc9-4b5d-4d1a-afba-7c6bc8b39d73" providerId="ADAL" clId="{37991212-9196-40CF-9EEF-5DB5DF877DC6}" dt="2026-09-03T12:14:01.793" v="0" actId="47"/>
        <pc:sldMkLst>
          <pc:docMk/>
          <pc:sldMk cId="3331167233" sldId="2147483625"/>
        </pc:sldMkLst>
      </pc:sldChg>
      <pc:sldChg chg="modSp mod modNotesTx">
        <pc:chgData name="Bitzer, Michael (DI SW GS&amp;CS EU DACH DE SAT)" userId="c00d5fc9-4b5d-4d1a-afba-7c6bc8b39d73" providerId="ADAL" clId="{37991212-9196-40CF-9EEF-5DB5DF877DC6}" dt="2026-09-03T12:34:23.858" v="104" actId="20577"/>
        <pc:sldMkLst>
          <pc:docMk/>
          <pc:sldMk cId="1327481663" sldId="2147483626"/>
        </pc:sldMkLst>
        <pc:spChg chg="mod">
          <ac:chgData name="Bitzer, Michael (DI SW GS&amp;CS EU DACH DE SAT)" userId="c00d5fc9-4b5d-4d1a-afba-7c6bc8b39d73" providerId="ADAL" clId="{37991212-9196-40CF-9EEF-5DB5DF877DC6}" dt="2026-09-03T12:34:00.727" v="103" actId="14100"/>
          <ac:spMkLst>
            <pc:docMk/>
            <pc:sldMk cId="1327481663" sldId="2147483626"/>
            <ac:spMk id="101" creationId="{539E2C87-F26E-70EF-CD07-27B7022B3631}"/>
          </ac:spMkLst>
        </pc:spChg>
      </pc:sldChg>
      <pc:sldChg chg="addSp delSp modSp new mod ord modShow">
        <pc:chgData name="Bitzer, Michael (DI SW GS&amp;CS EU DACH DE SAT)" userId="c00d5fc9-4b5d-4d1a-afba-7c6bc8b39d73" providerId="ADAL" clId="{37991212-9196-40CF-9EEF-5DB5DF877DC6}" dt="2026-09-03T12:31:00.943" v="92" actId="1076"/>
        <pc:sldMkLst>
          <pc:docMk/>
          <pc:sldMk cId="2048030702" sldId="2147483628"/>
        </pc:sldMkLst>
        <pc:spChg chg="mod">
          <ac:chgData name="Bitzer, Michael (DI SW GS&amp;CS EU DACH DE SAT)" userId="c00d5fc9-4b5d-4d1a-afba-7c6bc8b39d73" providerId="ADAL" clId="{37991212-9196-40CF-9EEF-5DB5DF877DC6}" dt="2026-09-03T12:30:33.191" v="89" actId="299"/>
          <ac:spMkLst>
            <pc:docMk/>
            <pc:sldMk cId="2048030702" sldId="2147483628"/>
            <ac:spMk id="2" creationId="{8A01F032-6288-6B13-29C9-3B03F85ABE6E}"/>
          </ac:spMkLst>
        </pc:spChg>
        <pc:spChg chg="del">
          <ac:chgData name="Bitzer, Michael (DI SW GS&amp;CS EU DACH DE SAT)" userId="c00d5fc9-4b5d-4d1a-afba-7c6bc8b39d73" providerId="ADAL" clId="{37991212-9196-40CF-9EEF-5DB5DF877DC6}" dt="2026-09-03T12:14:35.846" v="48" actId="478"/>
          <ac:spMkLst>
            <pc:docMk/>
            <pc:sldMk cId="2048030702" sldId="2147483628"/>
            <ac:spMk id="5" creationId="{A7B7464A-C363-86F3-DAF8-6C0AC8678C3F}"/>
          </ac:spMkLst>
        </pc:spChg>
        <pc:graphicFrameChg chg="add mod ord modVis">
          <ac:chgData name="Bitzer, Michael (DI SW GS&amp;CS EU DACH DE SAT)" userId="c00d5fc9-4b5d-4d1a-afba-7c6bc8b39d73" providerId="ADAL" clId="{37991212-9196-40CF-9EEF-5DB5DF877DC6}" dt="2026-09-03T12:14:30.519" v="29"/>
          <ac:graphicFrameMkLst>
            <pc:docMk/>
            <pc:sldMk cId="2048030702" sldId="2147483628"/>
            <ac:graphicFrameMk id="6" creationId="{69D29D89-FC52-053E-8D89-44C9B47C2120}"/>
          </ac:graphicFrameMkLst>
        </pc:graphicFrameChg>
        <pc:picChg chg="add del">
          <ac:chgData name="Bitzer, Michael (DI SW GS&amp;CS EU DACH DE SAT)" userId="c00d5fc9-4b5d-4d1a-afba-7c6bc8b39d73" providerId="ADAL" clId="{37991212-9196-40CF-9EEF-5DB5DF877DC6}" dt="2026-09-03T12:30:04.353" v="50" actId="22"/>
          <ac:picMkLst>
            <pc:docMk/>
            <pc:sldMk cId="2048030702" sldId="2147483628"/>
            <ac:picMk id="8" creationId="{6C2D6A87-6891-92DF-8D4F-AB6D2A15AA23}"/>
          </ac:picMkLst>
        </pc:picChg>
        <pc:picChg chg="mod">
          <ac:chgData name="Bitzer, Michael (DI SW GS&amp;CS EU DACH DE SAT)" userId="c00d5fc9-4b5d-4d1a-afba-7c6bc8b39d73" providerId="ADAL" clId="{37991212-9196-40CF-9EEF-5DB5DF877DC6}" dt="2026-09-03T12:30:36.363" v="90" actId="14100"/>
          <ac:picMkLst>
            <pc:docMk/>
            <pc:sldMk cId="2048030702" sldId="2147483628"/>
            <ac:picMk id="9" creationId="{64360536-CDA8-6DFD-5C54-3DC1DDC8A7D6}"/>
          </ac:picMkLst>
        </pc:picChg>
        <pc:picChg chg="mod">
          <ac:chgData name="Bitzer, Michael (DI SW GS&amp;CS EU DACH DE SAT)" userId="c00d5fc9-4b5d-4d1a-afba-7c6bc8b39d73" providerId="ADAL" clId="{37991212-9196-40CF-9EEF-5DB5DF877DC6}" dt="2026-09-03T12:31:00.943" v="92" actId="1076"/>
          <ac:picMkLst>
            <pc:docMk/>
            <pc:sldMk cId="2048030702" sldId="2147483628"/>
            <ac:picMk id="10" creationId="{45D2E1B3-2B04-A70D-E26A-5331D9715D41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>
            <a:extLst>
              <a:ext uri="{FF2B5EF4-FFF2-40B4-BE49-F238E27FC236}">
                <a16:creationId xmlns:a16="http://schemas.microsoft.com/office/drawing/2014/main" id="{9A8492AF-21D1-4EA9-B88E-2B2469E5B0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63200" cy="360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sz="105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Date">
            <a:extLst>
              <a:ext uri="{FF2B5EF4-FFF2-40B4-BE49-F238E27FC236}">
                <a16:creationId xmlns:a16="http://schemas.microsoft.com/office/drawing/2014/main" id="{F2C5CF11-9AB8-4366-83D6-4A911EAE67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086800" y="0"/>
            <a:ext cx="1771200" cy="360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F1F2B9-B350-4061-A6D1-2A3340A8623F}" type="datetimeFigureOut">
              <a:rPr lang="en-US" sz="1050" smtClean="0">
                <a:solidFill>
                  <a:schemeClr val="tx2"/>
                </a:solidFill>
                <a:latin typeface="+mn-lt"/>
              </a:rPr>
              <a:t>9/3/2026</a:t>
            </a:fld>
            <a:endParaRPr lang="en-US" sz="105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9797856F-D8D3-4EDB-AD63-B3F84321424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84000"/>
            <a:ext cx="4363200" cy="360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sz="105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DA566997-7A2F-418F-AC55-BAC678F9F1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086800" y="8784000"/>
            <a:ext cx="1771200" cy="360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en-US" sz="1050" b="1" dirty="0">
                <a:solidFill>
                  <a:schemeClr val="accent2"/>
                </a:solidFill>
                <a:latin typeface="+mn-lt"/>
              </a:rPr>
              <a:t>Hand out</a:t>
            </a:r>
            <a:r>
              <a:rPr lang="en-US" sz="1050" dirty="0">
                <a:solidFill>
                  <a:schemeClr val="accent2"/>
                </a:solidFill>
                <a:latin typeface="+mn-lt"/>
              </a:rPr>
              <a:t> </a:t>
            </a:r>
            <a:fld id="{C92BABF8-1341-4DCB-864A-D83C08BEEAE4}" type="slidenum">
              <a:rPr lang="en-US" sz="1050" smtClean="0">
                <a:solidFill>
                  <a:schemeClr val="tx2"/>
                </a:solidFill>
                <a:latin typeface="+mn-lt"/>
              </a:rPr>
              <a:t>‹Nr.›</a:t>
            </a:fld>
            <a:endParaRPr lang="en-US" sz="105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6" name="Siemens logo">
            <a:extLst>
              <a:ext uri="{FF2B5EF4-FFF2-40B4-BE49-F238E27FC236}">
                <a16:creationId xmlns:a16="http://schemas.microsoft.com/office/drawing/2014/main" id="{C5A460D9-E760-498F-8A06-286EB0B001C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53000" y="550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7834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63200" cy="360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"/>
          <p:cNvSpPr>
            <a:spLocks noGrp="1"/>
          </p:cNvSpPr>
          <p:nvPr>
            <p:ph type="dt" idx="1"/>
          </p:nvPr>
        </p:nvSpPr>
        <p:spPr>
          <a:xfrm>
            <a:off x="5086800" y="0"/>
            <a:ext cx="1771200" cy="360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76FBC1AF-E4C9-412F-9B6D-66CD520F95DB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xfrm>
            <a:off x="406800" y="619200"/>
            <a:ext cx="6048000" cy="340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xfrm>
            <a:off x="406800" y="4575600"/>
            <a:ext cx="6048000" cy="396000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xfrm>
            <a:off x="0" y="8784000"/>
            <a:ext cx="4363200" cy="360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xfrm>
            <a:off x="5086800" y="8784000"/>
            <a:ext cx="1771200" cy="360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/>
            </a:lvl1pPr>
          </a:lstStyle>
          <a:p>
            <a:r>
              <a:rPr lang="en-US" b="1" dirty="0">
                <a:solidFill>
                  <a:schemeClr val="accent2"/>
                </a:solidFill>
              </a:rPr>
              <a:t>Notes</a:t>
            </a:r>
            <a:r>
              <a:rPr lang="en-US" dirty="0"/>
              <a:t> </a:t>
            </a:r>
            <a:fld id="{E76C657F-0E32-4130-ADDA-66B81138A76A}" type="slidenum">
              <a:rPr lang="en-US" smtClean="0">
                <a:solidFill>
                  <a:schemeClr val="tx2"/>
                </a:solidFill>
              </a:rPr>
              <a:pPr/>
              <a:t>‹Nr.›</a:t>
            </a:fld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306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Aft>
        <a:spcPts val="60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44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720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864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1008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1152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19125"/>
            <a:ext cx="6048375" cy="34020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Spannungsbogen: Siemens </a:t>
            </a: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Einordnung  Vision  Building Blocks  Szenarios  Fazit</a:t>
            </a:r>
            <a:endParaRPr lang="de-D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A) 3 min: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Introduction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Siemens and AI-Focus</a:t>
            </a:r>
          </a:p>
          <a:p>
            <a:pPr lvl="0"/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B) 4 min: Imagine: „Fancy Vision“ for the Future of AI-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Systems Engineering</a:t>
            </a:r>
          </a:p>
          <a:p>
            <a:pPr lvl="0"/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C) 2 min: Building Blocks for Szenarios</a:t>
            </a:r>
          </a:p>
          <a:p>
            <a:pPr lvl="0"/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D) Scenarios: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description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refence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building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block,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implication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SE-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education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Siemens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means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activities</a:t>
            </a:r>
            <a:b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D1) 3 min: Scenario 1: </a:t>
            </a:r>
            <a:r>
              <a:rPr lang="de-DE" dirty="0"/>
              <a:t>From Tools to </a:t>
            </a:r>
            <a:r>
              <a:rPr lang="de-DE" dirty="0" err="1"/>
              <a:t>Dialogue</a:t>
            </a:r>
            <a:r>
              <a:rPr lang="de-DE" dirty="0"/>
              <a:t>: </a:t>
            </a:r>
            <a:r>
              <a:rPr lang="de-DE" dirty="0" err="1"/>
              <a:t>Lowering</a:t>
            </a:r>
            <a:r>
              <a:rPr lang="de-DE" dirty="0"/>
              <a:t> </a:t>
            </a:r>
            <a:r>
              <a:rPr lang="de-DE" dirty="0" err="1"/>
              <a:t>Barriers</a:t>
            </a:r>
            <a:r>
              <a:rPr lang="de-DE" dirty="0"/>
              <a:t> in Systems Engineering</a:t>
            </a: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/>
              <a:t>D2) 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min: </a:t>
            </a:r>
            <a:r>
              <a:rPr lang="en-US" dirty="0"/>
              <a:t>Scenario 2: </a:t>
            </a:r>
            <a:r>
              <a:rPr lang="de-DE" dirty="0"/>
              <a:t>From </a:t>
            </a:r>
            <a:r>
              <a:rPr lang="de-DE" dirty="0" err="1"/>
              <a:t>Creation</a:t>
            </a:r>
            <a:r>
              <a:rPr lang="de-DE" dirty="0"/>
              <a:t> to Validation: Working </a:t>
            </a:r>
            <a:r>
              <a:rPr lang="de-DE" dirty="0" err="1"/>
              <a:t>with</a:t>
            </a:r>
            <a:r>
              <a:rPr lang="de-DE" dirty="0"/>
              <a:t> AI-Generated </a:t>
            </a:r>
            <a:r>
              <a:rPr lang="de-DE" dirty="0" err="1"/>
              <a:t>Artifacts</a:t>
            </a:r>
            <a:endParaRPr lang="en-US" dirty="0"/>
          </a:p>
          <a:p>
            <a:r>
              <a:rPr lang="en-US" dirty="0"/>
              <a:t>D3) 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min: </a:t>
            </a:r>
            <a:r>
              <a:rPr lang="en-US" dirty="0"/>
              <a:t>Scenario 3: </a:t>
            </a:r>
            <a:r>
              <a:rPr lang="de-DE" dirty="0"/>
              <a:t>From </a:t>
            </a:r>
            <a:r>
              <a:rPr lang="de-DE" dirty="0" err="1"/>
              <a:t>Execution</a:t>
            </a:r>
            <a:r>
              <a:rPr lang="de-DE" dirty="0"/>
              <a:t> to </a:t>
            </a:r>
            <a:r>
              <a:rPr lang="de-DE" dirty="0" err="1"/>
              <a:t>Oversight</a:t>
            </a:r>
            <a:r>
              <a:rPr lang="de-DE" dirty="0"/>
              <a:t>: </a:t>
            </a:r>
            <a:r>
              <a:rPr lang="de-DE" dirty="0" err="1"/>
              <a:t>Governing</a:t>
            </a:r>
            <a:r>
              <a:rPr lang="de-DE" dirty="0"/>
              <a:t> </a:t>
            </a:r>
            <a:r>
              <a:rPr lang="de-DE" dirty="0" err="1"/>
              <a:t>Delegated</a:t>
            </a:r>
            <a:r>
              <a:rPr lang="de-DE" dirty="0"/>
              <a:t> </a:t>
            </a:r>
            <a:r>
              <a:rPr lang="de-DE" dirty="0" err="1"/>
              <a:t>Complexity</a:t>
            </a:r>
            <a:endParaRPr lang="en-US" dirty="0"/>
          </a:p>
          <a:p>
            <a:r>
              <a:rPr lang="en-US" dirty="0"/>
              <a:t>E) 1 min: Conclusion &amp; outlook</a:t>
            </a:r>
          </a:p>
          <a:p>
            <a:r>
              <a:rPr lang="en-US" dirty="0"/>
              <a:t>F) 1 min: Q&amp;A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 b="1">
                <a:solidFill>
                  <a:schemeClr val="accent2"/>
                </a:solidFill>
              </a:rPr>
              <a:t>Notes</a:t>
            </a:r>
            <a:r>
              <a:rPr lang="en-US"/>
              <a:t> </a:t>
            </a:r>
            <a:fld id="{E76C657F-0E32-4130-ADDA-66B81138A76A}" type="slidenum">
              <a:rPr lang="en-US" smtClean="0">
                <a:solidFill>
                  <a:schemeClr val="tx2"/>
                </a:solidFill>
              </a:rPr>
              <a:pPr/>
              <a:t>1</a:t>
            </a:fld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861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B152E-3B48-3C5D-F400-AFAD132FB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CD69DB-E01C-C24D-170E-7927A22314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50838" y="630238"/>
            <a:ext cx="6159500" cy="346551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2F0997-0B77-86E5-FC45-3F7C1E974C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800" kern="0" dirty="0">
              <a:solidFill>
                <a:srgbClr val="0070C0"/>
              </a:solidFill>
              <a:effectLst/>
              <a:latin typeface="Aptos Narrow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C5FA30-43A8-B21E-70F8-775A34B471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>
                <a:ln>
                  <a:noFill/>
                </a:ln>
                <a:solidFill>
                  <a:srgbClr val="00D7A0"/>
                </a:solidFill>
                <a:effectLst/>
                <a:uLnTx/>
                <a:uFillTx/>
              </a:rPr>
              <a:t>Notes</a:t>
            </a:r>
            <a:r>
              <a:rPr kumimoji="0" lang="en-US" sz="105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fld id="{E76C657F-0E32-4130-ADDA-66B81138A76A}" type="slidenum">
              <a:rPr kumimoji="0" lang="en-US" sz="105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9999"/>
                </a:buClr>
                <a:buSzTx/>
                <a:buFontTx/>
                <a:buNone/>
                <a:tabLst/>
                <a:defRPr/>
              </a:pPr>
              <a:t>4</a:t>
            </a:fld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14372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19125"/>
            <a:ext cx="6048375" cy="34020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 b="1">
                <a:solidFill>
                  <a:schemeClr val="accent2"/>
                </a:solidFill>
              </a:rPr>
              <a:t>Notes</a:t>
            </a:r>
            <a:r>
              <a:rPr lang="en-US"/>
              <a:t> </a:t>
            </a:r>
            <a:fld id="{E76C657F-0E32-4130-ADDA-66B81138A76A}" type="slidenum">
              <a:rPr lang="en-US" smtClean="0">
                <a:solidFill>
                  <a:schemeClr val="tx2"/>
                </a:solidFill>
              </a:rPr>
              <a:pPr/>
              <a:t>5</a:t>
            </a:fld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952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19125"/>
            <a:ext cx="6048375" cy="34020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Vision Story (Speaker Script):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what could such a future actually look like…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future in which systems engineers and artificial intelligences work hand in hand as part of the same team?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Let’s imagine for a moment… that we are no longer in the year 2026… …but a few years ahead of today.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let’s take a look together at the everyday work of a systems engineer…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this future, the systems engineer does not start with tools… but with intent.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is the goal? - What problem needs to be solved? - What are the constraints?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 on that, a set of AI-based capabilities begins to support the work – across the entire V-model.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early phases, AI helps to explore solution spaces… to suggest initial requirements and architectures.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During system design, it supports the refinement of models… checks consistency… and highlights trade-offs.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further downstream, it continuously verifies and validates – simulating system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behaviour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propagating changes across connected artefacts.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engineer does not manually move from tool to tool anymore… but works in a continuous interaction with this evolving system of models, data, and generated insights.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Tasks are no longer executed step by step… but collaboratively – between humans and AI.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human defines intent, makes decisions, and takes responsibility.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AI proposes, generates, analyses, and connects.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this also means that results are no longer fully predictable.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are suggested, derived, and influenced by AI systems – requiring continuous evaluation and judgement.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as a consequence, the role of the systems engineer shifts.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creating everything manually… to guiding, evaluating, and integrating results across the lifecycle.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from working in isolated tools… to collaborating in hybrid teams – consisting of humans and AI agents.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t"/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Conclusion: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 have just described could be one possible future.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future in which many purpose-specific AI tools interact – and where something new emerges from this: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new operating model.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model in which data, knowledge, and processes are connected with human experience and decision-making – and in which humans and intelligent agents jointly design, plan, and operate technical systems.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this transformation… and the question of what it means for systems engineers with their future skillsets… is exactly what I would like to explore with you today.</a:t>
            </a: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 b="1">
                <a:solidFill>
                  <a:schemeClr val="accent2"/>
                </a:solidFill>
              </a:rPr>
              <a:t>Notes</a:t>
            </a:r>
            <a:r>
              <a:rPr lang="en-US"/>
              <a:t> </a:t>
            </a:r>
            <a:fld id="{E76C657F-0E32-4130-ADDA-66B81138A76A}" type="slidenum">
              <a:rPr lang="en-US" smtClean="0">
                <a:solidFill>
                  <a:schemeClr val="tx2"/>
                </a:solidFill>
              </a:rPr>
              <a:pPr/>
              <a:t>6</a:t>
            </a:fld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790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28D54-FFC4-0BE9-3FEE-FB7C4A8AC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1A903F-9E5D-E25A-E417-1BA03054C0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19125"/>
            <a:ext cx="6048375" cy="340201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825610-E349-E381-0408-1C33017CC7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Large Language Model (LLM)</a:t>
            </a:r>
            <a:r>
              <a:rPr lang="en-US" dirty="0"/>
              <a:t> is an advanced AI system trained on massive datasets to understand and generate human-like text. LLMs use deep learning techniques, particularly </a:t>
            </a:r>
            <a:r>
              <a:rPr lang="en-US" b="1" dirty="0"/>
              <a:t>transformers</a:t>
            </a:r>
            <a:r>
              <a:rPr lang="en-US" dirty="0"/>
              <a:t>, to process and predict language patterns. </a:t>
            </a:r>
          </a:p>
          <a:p>
            <a:endParaRPr lang="en-US" dirty="0"/>
          </a:p>
          <a:p>
            <a:r>
              <a:rPr lang="en-US" dirty="0"/>
              <a:t>Three aspects of using LLM in our solutions are related to:</a:t>
            </a:r>
          </a:p>
          <a:p>
            <a:pPr marL="171450" indent="-171450">
              <a:buFontTx/>
              <a:buChar char="-"/>
            </a:pPr>
            <a:r>
              <a:rPr lang="en-US" b="1" dirty="0"/>
              <a:t>Chatbot</a:t>
            </a:r>
            <a:r>
              <a:rPr lang="en-US" dirty="0"/>
              <a:t> to find relevant information faster</a:t>
            </a:r>
          </a:p>
          <a:p>
            <a:pPr marL="171450" indent="-171450">
              <a:buFontTx/>
              <a:buChar char="-"/>
            </a:pPr>
            <a:r>
              <a:rPr lang="en-US" b="1" dirty="0"/>
              <a:t>Copilot</a:t>
            </a:r>
            <a:r>
              <a:rPr lang="en-US" dirty="0"/>
              <a:t>: interaction between the chatbot and the simulation tool: it </a:t>
            </a:r>
            <a:r>
              <a:rPr lang="en-US" dirty="0">
                <a:latin typeface="+mj-lt"/>
              </a:rPr>
              <a:t>goes beyond simple responses by acting as an intelligent assistant that enhances productivity</a:t>
            </a:r>
          </a:p>
          <a:p>
            <a:pPr marL="171450" indent="-171450">
              <a:buFontTx/>
              <a:buChar char="-"/>
            </a:pPr>
            <a:r>
              <a:rPr lang="en-US" dirty="0">
                <a:latin typeface="+mj-lt"/>
              </a:rPr>
              <a:t>An </a:t>
            </a:r>
            <a:r>
              <a:rPr lang="en-US" b="1" dirty="0">
                <a:latin typeface="+mj-lt"/>
              </a:rPr>
              <a:t>agent</a:t>
            </a:r>
            <a:r>
              <a:rPr lang="en-US" dirty="0">
                <a:latin typeface="+mj-lt"/>
              </a:rPr>
              <a:t> is more autonomous and goal-driven, capable of reasoning, making decisions, and executing complex tasks with minimal user</a:t>
            </a:r>
          </a:p>
          <a:p>
            <a:pPr marL="171450" indent="-171450">
              <a:buFontTx/>
              <a:buChar char="-"/>
            </a:pPr>
            <a:endParaRPr lang="en-US" dirty="0">
              <a:latin typeface="+mj-lt"/>
            </a:endParaRPr>
          </a:p>
          <a:p>
            <a:endParaRPr lang="en-US" dirty="0">
              <a:solidFill>
                <a:schemeClr val="tx1"/>
              </a:solidFill>
              <a:latin typeface="+mj-lt"/>
            </a:endParaRPr>
          </a:p>
          <a:p>
            <a:pPr fontAlgn="t"/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Scenario 1 – Interaction / </a:t>
            </a:r>
            <a:r>
              <a:rPr lang="de-D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Prompting</a:t>
            </a:r>
            <a:endParaRPr lang="de-DE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“From Tools </a:t>
            </a:r>
            <a:r>
              <a:rPr lang="de-D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Dialogue</a:t>
            </a:r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Prompt-</a:t>
            </a:r>
            <a:r>
              <a:rPr lang="de-D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</a:t>
            </a:r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Systems Engineering”</a:t>
            </a:r>
            <a:endParaRPr lang="de-D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de-DE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(optional Variante mit Deinem zweiten Aspekt):</a:t>
            </a:r>
            <a:b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→ </a:t>
            </a:r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de-DE" sz="1200" b="1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Tools </a:t>
            </a:r>
            <a:r>
              <a:rPr lang="de-DE" sz="1200" b="1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de-DE" sz="1200" b="1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1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Dialogue</a:t>
            </a:r>
            <a:r>
              <a:rPr lang="de-DE" sz="1200" b="1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de-DE" sz="1200" b="1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Lowering</a:t>
            </a:r>
            <a:r>
              <a:rPr lang="de-DE" sz="1200" b="1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1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Barriers</a:t>
            </a:r>
            <a:r>
              <a:rPr lang="de-DE" sz="1200" b="1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Systems Engineering</a:t>
            </a:r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</a:t>
            </a:r>
            <a:endParaRPr lang="de-D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b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de-D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Scenario 2 – Assistance / Automation</a:t>
            </a:r>
          </a:p>
          <a:p>
            <a:pPr fontAlgn="t"/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“From </a:t>
            </a:r>
            <a:r>
              <a:rPr lang="de-D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Creation</a:t>
            </a:r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Validation: Working </a:t>
            </a:r>
            <a:r>
              <a:rPr lang="de-D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AI-</a:t>
            </a:r>
            <a:r>
              <a:rPr lang="de-D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Generated</a:t>
            </a:r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Artifacts</a:t>
            </a:r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</a:t>
            </a:r>
            <a:endParaRPr lang="de-D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b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de-D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Scenario 3 – Delegation / Orchestration</a:t>
            </a:r>
          </a:p>
          <a:p>
            <a:pPr fontAlgn="t"/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“From </a:t>
            </a:r>
            <a:r>
              <a:rPr lang="de-D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Execution</a:t>
            </a:r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Oversight</a:t>
            </a:r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Systems Engineering </a:t>
            </a:r>
            <a:r>
              <a:rPr lang="de-D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Autonomous</a:t>
            </a:r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Agents</a:t>
            </a:r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</a:t>
            </a:r>
            <a:endParaRPr lang="de-D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de-DE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(optional Variante mit Deinem anderen Favoriten):</a:t>
            </a:r>
            <a:b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→ </a:t>
            </a:r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de-DE" sz="1200" b="1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</a:t>
            </a:r>
            <a:r>
              <a:rPr lang="de-DE" sz="1200" b="1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Execution</a:t>
            </a:r>
            <a:r>
              <a:rPr lang="de-DE" sz="1200" b="1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1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de-DE" sz="1200" b="1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1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Oversight</a:t>
            </a:r>
            <a:r>
              <a:rPr lang="de-DE" sz="1200" b="1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de-DE" sz="1200" b="1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Governing</a:t>
            </a:r>
            <a:r>
              <a:rPr lang="de-DE" sz="1200" b="1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1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Delegated</a:t>
            </a:r>
            <a:r>
              <a:rPr lang="de-DE" sz="1200" b="1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1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Complexity</a:t>
            </a:r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</a:t>
            </a:r>
            <a:endParaRPr lang="de-D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3BD41C-E036-A767-25CA-EE7CBEEEEF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B5F608-CDC7-4966-A341-BB5670180CE7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5307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D971D-0E00-5A51-4701-8C795A9D1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EC0C8E-5455-D19D-39E1-27DE483CCB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19125"/>
            <a:ext cx="6048375" cy="340201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7CE9E5-A4B4-9417-458A-C5CA0E7738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9A4D6-1C7B-8682-8021-DC9B3AA07A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B5F608-CDC7-4966-A341-BB5670180CE7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75913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19125"/>
            <a:ext cx="6048375" cy="34020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 b="1">
                <a:solidFill>
                  <a:schemeClr val="accent2"/>
                </a:solidFill>
              </a:rPr>
              <a:t>Notes</a:t>
            </a:r>
            <a:r>
              <a:rPr lang="en-US"/>
              <a:t> </a:t>
            </a:r>
            <a:fld id="{E76C657F-0E32-4130-ADDA-66B81138A76A}" type="slidenum">
              <a:rPr lang="en-US" smtClean="0">
                <a:solidFill>
                  <a:schemeClr val="tx2"/>
                </a:solidFill>
              </a:rPr>
              <a:pPr/>
              <a:t>13</a:t>
            </a:fld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940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670C6E6A-0191-4020-A084-BB23C7AE6B0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AE9D687-DD2D-CEC0-2809-DB578D1D3F09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4731"/>
            <a:chOff x="-146821" y="-156737"/>
            <a:chExt cx="12499274" cy="7204731"/>
          </a:xfrm>
          <a:solidFill>
            <a:srgbClr val="CCCCD4"/>
          </a:solidFill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83FA9E0-948D-D78C-C81B-76BBBF51673B}"/>
                </a:ext>
              </a:extLst>
            </p:cNvPr>
            <p:cNvGrpSpPr/>
            <p:nvPr userDrawn="1"/>
          </p:nvGrpSpPr>
          <p:grpSpPr>
            <a:xfrm>
              <a:off x="-146821" y="1335363"/>
              <a:ext cx="96285" cy="4548601"/>
              <a:chOff x="-146821" y="1335363"/>
              <a:chExt cx="96285" cy="4548601"/>
            </a:xfrm>
            <a:grpFill/>
          </p:grpSpPr>
          <p:sp>
            <p:nvSpPr>
              <p:cNvPr id="34" name="Triangle 33">
                <a:extLst>
                  <a:ext uri="{FF2B5EF4-FFF2-40B4-BE49-F238E27FC236}">
                    <a16:creationId xmlns:a16="http://schemas.microsoft.com/office/drawing/2014/main" id="{28C5DB9B-9B53-AC5C-1B0C-DC71BC7680FC}"/>
                  </a:ext>
                </a:extLst>
              </p:cNvPr>
              <p:cNvSpPr/>
              <p:nvPr userDrawn="1"/>
            </p:nvSpPr>
            <p:spPr>
              <a:xfrm rot="5400000">
                <a:off x="-171669" y="136021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5" name="Triangle 34">
                <a:extLst>
                  <a:ext uri="{FF2B5EF4-FFF2-40B4-BE49-F238E27FC236}">
                    <a16:creationId xmlns:a16="http://schemas.microsoft.com/office/drawing/2014/main" id="{D8A3D988-7341-703E-9219-A3A86BA3390D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E7C1E44-E73F-5D1B-E17C-B3EDC2261ECC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50664" cy="98078"/>
              <a:chOff x="340827" y="-156737"/>
              <a:chExt cx="11550664" cy="98078"/>
            </a:xfrm>
            <a:grpFill/>
          </p:grpSpPr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AF03AD6A-2EBA-D446-C1AB-A8EEB819A796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3DDF7BD8-591A-9EB2-8221-95CBF3AEC3AE}"/>
                  </a:ext>
                </a:extLst>
              </p:cNvPr>
              <p:cNvSpPr/>
              <p:nvPr userDrawn="1"/>
            </p:nvSpPr>
            <p:spPr>
              <a:xfrm rot="10800000">
                <a:off x="11745510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CAE9B2B1-2948-66FA-B8B6-E4DCFD623221}"/>
                  </a:ext>
                </a:extLst>
              </p:cNvPr>
              <p:cNvSpPr/>
              <p:nvPr userDrawn="1"/>
            </p:nvSpPr>
            <p:spPr>
              <a:xfrm rot="10800000">
                <a:off x="9638791" y="-15494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E1130BC-DA55-1957-A673-8E45F378B81B}"/>
                </a:ext>
              </a:extLst>
            </p:cNvPr>
            <p:cNvGrpSpPr/>
            <p:nvPr userDrawn="1"/>
          </p:nvGrpSpPr>
          <p:grpSpPr>
            <a:xfrm rot="10800000">
              <a:off x="12256168" y="1344888"/>
              <a:ext cx="96285" cy="4539076"/>
              <a:chOff x="-146821" y="1344888"/>
              <a:chExt cx="96285" cy="4539076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6A2B930D-DEAC-36DA-ED9A-87BA87DC3997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94CD29A4-ED6A-7788-6067-A30B9118F775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60CB00E-F2FA-FA2C-DC08-A31193C4ABBC}"/>
                </a:ext>
              </a:extLst>
            </p:cNvPr>
            <p:cNvGrpSpPr/>
            <p:nvPr userDrawn="1"/>
          </p:nvGrpSpPr>
          <p:grpSpPr>
            <a:xfrm rot="10800000">
              <a:off x="340827" y="6949916"/>
              <a:ext cx="11550664" cy="98078"/>
              <a:chOff x="306509" y="-94362"/>
              <a:chExt cx="11550664" cy="98078"/>
            </a:xfrm>
            <a:grpFill/>
          </p:grpSpPr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DF12F366-E4B2-EBBC-0296-2EF75D808144}"/>
                  </a:ext>
                </a:extLst>
              </p:cNvPr>
              <p:cNvSpPr/>
              <p:nvPr userDrawn="1"/>
            </p:nvSpPr>
            <p:spPr>
              <a:xfrm rot="10800000">
                <a:off x="306509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1705089B-6008-3CE5-1C51-C5862E233903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70CE3ACA-6ADF-C8C9-BB4F-4664D6AA7BDC}"/>
                  </a:ext>
                </a:extLst>
              </p:cNvPr>
              <p:cNvSpPr/>
              <p:nvPr userDrawn="1"/>
            </p:nvSpPr>
            <p:spPr>
              <a:xfrm rot="10800000">
                <a:off x="2413228" y="-9436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262505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092D1760-10AA-43FB-AC0B-074FF500719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DCC41F7-0C3D-1BED-6B4F-34A3737E35EB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4731"/>
            <a:chOff x="-146821" y="-156737"/>
            <a:chExt cx="12499274" cy="7204731"/>
          </a:xfrm>
          <a:solidFill>
            <a:srgbClr val="CCCCD4"/>
          </a:solidFill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1D960C6-2E8C-1BFE-A2E4-8E98FB42D434}"/>
                </a:ext>
              </a:extLst>
            </p:cNvPr>
            <p:cNvGrpSpPr/>
            <p:nvPr userDrawn="1"/>
          </p:nvGrpSpPr>
          <p:grpSpPr>
            <a:xfrm>
              <a:off x="-146821" y="1335363"/>
              <a:ext cx="96285" cy="4548601"/>
              <a:chOff x="-146821" y="1335363"/>
              <a:chExt cx="96285" cy="4548601"/>
            </a:xfrm>
            <a:grpFill/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AD3B4BF1-F0C3-7E24-5582-6AE963F5693E}"/>
                  </a:ext>
                </a:extLst>
              </p:cNvPr>
              <p:cNvSpPr/>
              <p:nvPr userDrawn="1"/>
            </p:nvSpPr>
            <p:spPr>
              <a:xfrm rot="5400000">
                <a:off x="-171669" y="136021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8C4BD2AD-82A1-0B20-D8AE-08B85DDC37BF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88A7C46-137F-0478-C0DE-DF97F6B25DA8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50664" cy="98078"/>
              <a:chOff x="340827" y="-156737"/>
              <a:chExt cx="11550664" cy="98078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E52D05D5-6DE5-C39C-E1DC-40ACB8FFAF2C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15A75F4A-42B7-32B4-0172-25DF3C212D7D}"/>
                  </a:ext>
                </a:extLst>
              </p:cNvPr>
              <p:cNvSpPr/>
              <p:nvPr userDrawn="1"/>
            </p:nvSpPr>
            <p:spPr>
              <a:xfrm rot="10800000">
                <a:off x="11745510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87CB1BC8-4F37-D5E2-5B94-A9733730A6C8}"/>
                  </a:ext>
                </a:extLst>
              </p:cNvPr>
              <p:cNvSpPr/>
              <p:nvPr userDrawn="1"/>
            </p:nvSpPr>
            <p:spPr>
              <a:xfrm rot="10800000">
                <a:off x="9638791" y="-15494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710D3E7-9532-5D33-822F-664EE98F2FAC}"/>
                </a:ext>
              </a:extLst>
            </p:cNvPr>
            <p:cNvGrpSpPr/>
            <p:nvPr userDrawn="1"/>
          </p:nvGrpSpPr>
          <p:grpSpPr>
            <a:xfrm rot="10800000">
              <a:off x="12256168" y="1344888"/>
              <a:ext cx="96285" cy="4539076"/>
              <a:chOff x="-146821" y="1344888"/>
              <a:chExt cx="96285" cy="4539076"/>
            </a:xfrm>
            <a:grpFill/>
          </p:grpSpPr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7AF8B857-E8B8-05B0-D89F-F5D6AE18C8C5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5F93B875-BF32-FBCA-F699-7EE15748E28B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B8DF1EC-9968-CC14-567B-73EA74A9C134}"/>
                </a:ext>
              </a:extLst>
            </p:cNvPr>
            <p:cNvGrpSpPr/>
            <p:nvPr userDrawn="1"/>
          </p:nvGrpSpPr>
          <p:grpSpPr>
            <a:xfrm rot="10800000">
              <a:off x="340827" y="6949916"/>
              <a:ext cx="11550664" cy="98078"/>
              <a:chOff x="306509" y="-94362"/>
              <a:chExt cx="11550664" cy="98078"/>
            </a:xfrm>
            <a:grpFill/>
          </p:grpSpPr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9075F4F6-0638-D01B-1299-761F10B82445}"/>
                  </a:ext>
                </a:extLst>
              </p:cNvPr>
              <p:cNvSpPr/>
              <p:nvPr userDrawn="1"/>
            </p:nvSpPr>
            <p:spPr>
              <a:xfrm rot="10800000">
                <a:off x="306509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626B6906-9D48-67B4-42B8-6337910BA1E8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63CEBB89-3C77-839B-F29A-165E65930789}"/>
                  </a:ext>
                </a:extLst>
              </p:cNvPr>
              <p:cNvSpPr/>
              <p:nvPr userDrawn="1"/>
            </p:nvSpPr>
            <p:spPr>
              <a:xfrm rot="10800000">
                <a:off x="2413228" y="-9436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731179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BC293230-94BC-41FA-A2D9-E9259B125F8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4594F52-E525-7480-7D18-9A5C9CB906FE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4731"/>
            <a:chOff x="-146821" y="-156737"/>
            <a:chExt cx="12499274" cy="7204731"/>
          </a:xfrm>
          <a:solidFill>
            <a:srgbClr val="CCCCD4"/>
          </a:solidFill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F79BE8C-0721-2264-E3A9-1D04C31ED88E}"/>
                </a:ext>
              </a:extLst>
            </p:cNvPr>
            <p:cNvGrpSpPr/>
            <p:nvPr userDrawn="1"/>
          </p:nvGrpSpPr>
          <p:grpSpPr>
            <a:xfrm>
              <a:off x="-146821" y="1335363"/>
              <a:ext cx="96285" cy="4548601"/>
              <a:chOff x="-146821" y="1335363"/>
              <a:chExt cx="96285" cy="4548601"/>
            </a:xfrm>
            <a:grpFill/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C3ECCA48-90A0-6AD4-4201-B8400AE592E1}"/>
                  </a:ext>
                </a:extLst>
              </p:cNvPr>
              <p:cNvSpPr/>
              <p:nvPr userDrawn="1"/>
            </p:nvSpPr>
            <p:spPr>
              <a:xfrm rot="5400000">
                <a:off x="-171669" y="136021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70092718-001B-8725-0725-AE3B86C54569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9D3AAED-52F8-4E73-ED02-47CB9F1B7F99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50664" cy="98078"/>
              <a:chOff x="340827" y="-156737"/>
              <a:chExt cx="11550664" cy="98078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8136ACEF-636D-72A2-5399-6A9684613AD0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4ACAB7E8-9BD6-ADF5-3CF8-93F6B75F228B}"/>
                  </a:ext>
                </a:extLst>
              </p:cNvPr>
              <p:cNvSpPr/>
              <p:nvPr userDrawn="1"/>
            </p:nvSpPr>
            <p:spPr>
              <a:xfrm rot="10800000">
                <a:off x="11745510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5E6712BA-CFBA-2A16-F7CD-09A216FAEE0C}"/>
                  </a:ext>
                </a:extLst>
              </p:cNvPr>
              <p:cNvSpPr/>
              <p:nvPr userDrawn="1"/>
            </p:nvSpPr>
            <p:spPr>
              <a:xfrm rot="10800000">
                <a:off x="9638791" y="-15494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2B46BFB-D79E-6B97-8461-4D00B529F7C3}"/>
                </a:ext>
              </a:extLst>
            </p:cNvPr>
            <p:cNvGrpSpPr/>
            <p:nvPr userDrawn="1"/>
          </p:nvGrpSpPr>
          <p:grpSpPr>
            <a:xfrm rot="10800000">
              <a:off x="12256168" y="1344888"/>
              <a:ext cx="96285" cy="4539076"/>
              <a:chOff x="-146821" y="1344888"/>
              <a:chExt cx="96285" cy="4539076"/>
            </a:xfrm>
            <a:grpFill/>
          </p:grpSpPr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3A85FBD5-1373-401B-8324-659D3764930A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03B0D3D1-94D0-90CD-F7C5-F09DA06DBFD5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5D1B0EA-6B73-E440-C3B5-309EDFECA215}"/>
                </a:ext>
              </a:extLst>
            </p:cNvPr>
            <p:cNvGrpSpPr/>
            <p:nvPr userDrawn="1"/>
          </p:nvGrpSpPr>
          <p:grpSpPr>
            <a:xfrm rot="10800000">
              <a:off x="340827" y="6949916"/>
              <a:ext cx="11550664" cy="98078"/>
              <a:chOff x="306509" y="-94362"/>
              <a:chExt cx="11550664" cy="98078"/>
            </a:xfrm>
            <a:grpFill/>
          </p:grpSpPr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E6F492EF-D653-3A68-C94A-CA582B452ABC}"/>
                  </a:ext>
                </a:extLst>
              </p:cNvPr>
              <p:cNvSpPr/>
              <p:nvPr userDrawn="1"/>
            </p:nvSpPr>
            <p:spPr>
              <a:xfrm rot="10800000">
                <a:off x="306509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53ECD95F-4265-B117-457B-F3725AD843F4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7A496A27-93D3-F960-9C01-1D45AF6E144E}"/>
                  </a:ext>
                </a:extLst>
              </p:cNvPr>
              <p:cNvSpPr/>
              <p:nvPr userDrawn="1"/>
            </p:nvSpPr>
            <p:spPr>
              <a:xfrm rot="10800000">
                <a:off x="2413228" y="-9436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249615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80pt (motif 1)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0EEE5DC-EA86-4884-D8D0-11C05BC1489F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4731"/>
            <a:chOff x="-146821" y="-156737"/>
            <a:chExt cx="12499274" cy="7204731"/>
          </a:xfrm>
          <a:solidFill>
            <a:srgbClr val="CCCCD4"/>
          </a:solidFill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FF172B3-6B1C-05DA-AE7E-25CE17FA760A}"/>
                </a:ext>
              </a:extLst>
            </p:cNvPr>
            <p:cNvGrpSpPr/>
            <p:nvPr userDrawn="1"/>
          </p:nvGrpSpPr>
          <p:grpSpPr>
            <a:xfrm>
              <a:off x="-146821" y="1335363"/>
              <a:ext cx="96285" cy="4548601"/>
              <a:chOff x="-146821" y="1335363"/>
              <a:chExt cx="96285" cy="4548601"/>
            </a:xfrm>
            <a:grpFill/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FD6B4D98-20FB-332D-547F-71DE9A27B21B}"/>
                  </a:ext>
                </a:extLst>
              </p:cNvPr>
              <p:cNvSpPr/>
              <p:nvPr userDrawn="1"/>
            </p:nvSpPr>
            <p:spPr>
              <a:xfrm rot="5400000">
                <a:off x="-171669" y="136021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8DCB59AD-0B04-E9D3-AFE3-24503A2280CD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594562C-195E-FEBB-2873-FFC060AA8D5F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50664" cy="98078"/>
              <a:chOff x="340827" y="-156737"/>
              <a:chExt cx="11550664" cy="98078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39D3F7F5-6DE3-4499-0AA8-52D51E847787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C1BBEA75-2DEE-F9E3-A5E4-32F47C0B9A2B}"/>
                  </a:ext>
                </a:extLst>
              </p:cNvPr>
              <p:cNvSpPr/>
              <p:nvPr userDrawn="1"/>
            </p:nvSpPr>
            <p:spPr>
              <a:xfrm rot="10800000">
                <a:off x="11745510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A3AEA29C-A486-A6AE-5640-D86B0C172C00}"/>
                  </a:ext>
                </a:extLst>
              </p:cNvPr>
              <p:cNvSpPr/>
              <p:nvPr userDrawn="1"/>
            </p:nvSpPr>
            <p:spPr>
              <a:xfrm rot="10800000">
                <a:off x="9638791" y="-15494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BC40091-97EB-C817-D796-9FD28E3CB819}"/>
                </a:ext>
              </a:extLst>
            </p:cNvPr>
            <p:cNvGrpSpPr/>
            <p:nvPr userDrawn="1"/>
          </p:nvGrpSpPr>
          <p:grpSpPr>
            <a:xfrm rot="10800000">
              <a:off x="12256168" y="1344888"/>
              <a:ext cx="96285" cy="4539076"/>
              <a:chOff x="-146821" y="1344888"/>
              <a:chExt cx="96285" cy="4539076"/>
            </a:xfrm>
            <a:grpFill/>
          </p:grpSpPr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993C0FA3-0F72-6785-7F98-162EF12EC09F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3BD5CF52-47FB-4799-8175-D8EF861A594C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CA36940-A699-28BF-5208-62AA22F42C07}"/>
                </a:ext>
              </a:extLst>
            </p:cNvPr>
            <p:cNvGrpSpPr/>
            <p:nvPr userDrawn="1"/>
          </p:nvGrpSpPr>
          <p:grpSpPr>
            <a:xfrm rot="10800000">
              <a:off x="340827" y="6949916"/>
              <a:ext cx="11550664" cy="98078"/>
              <a:chOff x="306509" y="-94362"/>
              <a:chExt cx="11550664" cy="98078"/>
            </a:xfrm>
            <a:grpFill/>
          </p:grpSpPr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C3C698D2-8EB6-A749-EFD4-14F910BEAC9A}"/>
                  </a:ext>
                </a:extLst>
              </p:cNvPr>
              <p:cNvSpPr/>
              <p:nvPr userDrawn="1"/>
            </p:nvSpPr>
            <p:spPr>
              <a:xfrm rot="10800000">
                <a:off x="306509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32EAED69-4EA1-58A4-8CAB-AC2B4A38C026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53730AFC-1393-1460-0CD8-521AC0A319B2}"/>
                  </a:ext>
                </a:extLst>
              </p:cNvPr>
              <p:cNvSpPr/>
              <p:nvPr userDrawn="1"/>
            </p:nvSpPr>
            <p:spPr>
              <a:xfrm rot="10800000">
                <a:off x="2413228" y="-9436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6279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60pt (motif 1)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F1FBF18-5F23-F2B8-D2EF-7D6B9DE6D906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4731"/>
            <a:chOff x="-146821" y="-156737"/>
            <a:chExt cx="12499274" cy="7204731"/>
          </a:xfrm>
          <a:solidFill>
            <a:srgbClr val="CCCCD4"/>
          </a:solidFill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EBBDB18-9216-6B2C-61CC-1CEC4A524BB2}"/>
                </a:ext>
              </a:extLst>
            </p:cNvPr>
            <p:cNvGrpSpPr/>
            <p:nvPr userDrawn="1"/>
          </p:nvGrpSpPr>
          <p:grpSpPr>
            <a:xfrm>
              <a:off x="-146821" y="1335363"/>
              <a:ext cx="96285" cy="4548601"/>
              <a:chOff x="-146821" y="1335363"/>
              <a:chExt cx="96285" cy="4548601"/>
            </a:xfrm>
            <a:grpFill/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D4637E18-1106-96B4-D4D8-00C6C457709C}"/>
                  </a:ext>
                </a:extLst>
              </p:cNvPr>
              <p:cNvSpPr/>
              <p:nvPr userDrawn="1"/>
            </p:nvSpPr>
            <p:spPr>
              <a:xfrm rot="5400000">
                <a:off x="-171669" y="136021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E461CB1A-25FA-4FAE-B207-B5093C12BDED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652BE85-E622-0F52-490C-AF3A51C86CD3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50664" cy="98078"/>
              <a:chOff x="340827" y="-156737"/>
              <a:chExt cx="11550664" cy="98078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54AC60A7-8F46-5D3C-4A50-A888288B3393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3515BB34-1B96-AA78-83D3-9BD6ACB3F344}"/>
                  </a:ext>
                </a:extLst>
              </p:cNvPr>
              <p:cNvSpPr/>
              <p:nvPr userDrawn="1"/>
            </p:nvSpPr>
            <p:spPr>
              <a:xfrm rot="10800000">
                <a:off x="11745510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8CA51934-587A-E9D2-7007-CE27252CF5D6}"/>
                  </a:ext>
                </a:extLst>
              </p:cNvPr>
              <p:cNvSpPr/>
              <p:nvPr userDrawn="1"/>
            </p:nvSpPr>
            <p:spPr>
              <a:xfrm rot="10800000">
                <a:off x="9638791" y="-15494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6F8161D-F2E7-86B5-C0F3-EE2B09B3EFC1}"/>
                </a:ext>
              </a:extLst>
            </p:cNvPr>
            <p:cNvGrpSpPr/>
            <p:nvPr userDrawn="1"/>
          </p:nvGrpSpPr>
          <p:grpSpPr>
            <a:xfrm rot="10800000">
              <a:off x="12256168" y="1344888"/>
              <a:ext cx="96285" cy="4539076"/>
              <a:chOff x="-146821" y="1344888"/>
              <a:chExt cx="96285" cy="4539076"/>
            </a:xfrm>
            <a:grpFill/>
          </p:grpSpPr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D0E6CE0E-40B6-8F70-9AA3-593309268E18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E764F9F9-6D18-8EA5-3314-982FF9D998EF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9B32BD4-EFB7-2AAE-F5A0-37B4E367EF81}"/>
                </a:ext>
              </a:extLst>
            </p:cNvPr>
            <p:cNvGrpSpPr/>
            <p:nvPr userDrawn="1"/>
          </p:nvGrpSpPr>
          <p:grpSpPr>
            <a:xfrm rot="10800000">
              <a:off x="340827" y="6949916"/>
              <a:ext cx="11550664" cy="98078"/>
              <a:chOff x="306509" y="-94362"/>
              <a:chExt cx="11550664" cy="98078"/>
            </a:xfrm>
            <a:grpFill/>
          </p:grpSpPr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6D1164C6-468D-4D21-4316-C05C5332E06C}"/>
                  </a:ext>
                </a:extLst>
              </p:cNvPr>
              <p:cNvSpPr/>
              <p:nvPr userDrawn="1"/>
            </p:nvSpPr>
            <p:spPr>
              <a:xfrm rot="10800000">
                <a:off x="306509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5DCAF72D-4386-55FB-C1D0-47810A149198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8439119C-87FC-73B6-234E-F4B99CFE8DC5}"/>
                  </a:ext>
                </a:extLst>
              </p:cNvPr>
              <p:cNvSpPr/>
              <p:nvPr userDrawn="1"/>
            </p:nvSpPr>
            <p:spPr>
              <a:xfrm rot="10800000">
                <a:off x="2413228" y="-9436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51364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40pt (motif 1)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1EB9E0F-A486-8985-62A5-C1F55D9D4BED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4731"/>
            <a:chOff x="-146821" y="-156737"/>
            <a:chExt cx="12499274" cy="7204731"/>
          </a:xfrm>
          <a:solidFill>
            <a:srgbClr val="CCCCD4"/>
          </a:solidFill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AEF1507-E450-DAA2-209B-0AA28755CE47}"/>
                </a:ext>
              </a:extLst>
            </p:cNvPr>
            <p:cNvGrpSpPr/>
            <p:nvPr userDrawn="1"/>
          </p:nvGrpSpPr>
          <p:grpSpPr>
            <a:xfrm>
              <a:off x="-146821" y="1335363"/>
              <a:ext cx="96285" cy="4548601"/>
              <a:chOff x="-146821" y="1335363"/>
              <a:chExt cx="96285" cy="4548601"/>
            </a:xfrm>
            <a:grpFill/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3FB14398-C065-8D77-2FEE-E27EBA362112}"/>
                  </a:ext>
                </a:extLst>
              </p:cNvPr>
              <p:cNvSpPr/>
              <p:nvPr userDrawn="1"/>
            </p:nvSpPr>
            <p:spPr>
              <a:xfrm rot="5400000">
                <a:off x="-171669" y="136021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2F2D0248-9764-5D8D-55B5-072D25B3F2EC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D33EDFF-4127-B93A-9E9A-E417C13FE480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50664" cy="98078"/>
              <a:chOff x="340827" y="-156737"/>
              <a:chExt cx="11550664" cy="98078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51A2B2B5-8D49-9C70-99DD-15B84693ACA5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434F5720-E031-A24B-9510-C22CBCD2061B}"/>
                  </a:ext>
                </a:extLst>
              </p:cNvPr>
              <p:cNvSpPr/>
              <p:nvPr userDrawn="1"/>
            </p:nvSpPr>
            <p:spPr>
              <a:xfrm rot="10800000">
                <a:off x="11745510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CF325308-5A6D-B3C8-8F2D-3F420EFB3E34}"/>
                  </a:ext>
                </a:extLst>
              </p:cNvPr>
              <p:cNvSpPr/>
              <p:nvPr userDrawn="1"/>
            </p:nvSpPr>
            <p:spPr>
              <a:xfrm rot="10800000">
                <a:off x="9638791" y="-15494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701A232-A606-EDF5-59DD-411CCA040D4E}"/>
                </a:ext>
              </a:extLst>
            </p:cNvPr>
            <p:cNvGrpSpPr/>
            <p:nvPr userDrawn="1"/>
          </p:nvGrpSpPr>
          <p:grpSpPr>
            <a:xfrm rot="10800000">
              <a:off x="12256168" y="1344888"/>
              <a:ext cx="96285" cy="4539076"/>
              <a:chOff x="-146821" y="1344888"/>
              <a:chExt cx="96285" cy="4539076"/>
            </a:xfrm>
            <a:grpFill/>
          </p:grpSpPr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523379E7-721C-2A52-A41A-BA90DF5F3F62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77DF2AA0-D388-3DB3-2FF7-136E1D8BA8D8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43CEEBD-79DF-CBC2-16EA-63F4C87EE992}"/>
                </a:ext>
              </a:extLst>
            </p:cNvPr>
            <p:cNvGrpSpPr/>
            <p:nvPr userDrawn="1"/>
          </p:nvGrpSpPr>
          <p:grpSpPr>
            <a:xfrm rot="10800000">
              <a:off x="340827" y="6949916"/>
              <a:ext cx="11550664" cy="98078"/>
              <a:chOff x="306509" y="-94362"/>
              <a:chExt cx="11550664" cy="98078"/>
            </a:xfrm>
            <a:grpFill/>
          </p:grpSpPr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10A7D099-E9E2-20DE-A60B-008851E32993}"/>
                  </a:ext>
                </a:extLst>
              </p:cNvPr>
              <p:cNvSpPr/>
              <p:nvPr userDrawn="1"/>
            </p:nvSpPr>
            <p:spPr>
              <a:xfrm rot="10800000">
                <a:off x="306509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990CFCB9-55EA-D04B-4B5C-EBD0649A9841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9936A771-F8D1-74A0-1211-E4BC1DD67EB1}"/>
                  </a:ext>
                </a:extLst>
              </p:cNvPr>
              <p:cNvSpPr/>
              <p:nvPr userDrawn="1"/>
            </p:nvSpPr>
            <p:spPr>
              <a:xfrm rot="10800000">
                <a:off x="2413228" y="-9436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208743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80pt (motif 2)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405013F-1860-4CE0-3E81-C34852A034A4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4731"/>
            <a:chOff x="-146821" y="-156737"/>
            <a:chExt cx="12499274" cy="7204731"/>
          </a:xfrm>
          <a:solidFill>
            <a:srgbClr val="CCCCD4"/>
          </a:solidFill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66BFB63-C935-31C5-677F-A355833A419C}"/>
                </a:ext>
              </a:extLst>
            </p:cNvPr>
            <p:cNvGrpSpPr/>
            <p:nvPr userDrawn="1"/>
          </p:nvGrpSpPr>
          <p:grpSpPr>
            <a:xfrm>
              <a:off x="-146821" y="1335363"/>
              <a:ext cx="96285" cy="4548601"/>
              <a:chOff x="-146821" y="1335363"/>
              <a:chExt cx="96285" cy="4548601"/>
            </a:xfrm>
            <a:grpFill/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F2929191-38B0-652D-BDB2-83D1E3A53097}"/>
                  </a:ext>
                </a:extLst>
              </p:cNvPr>
              <p:cNvSpPr/>
              <p:nvPr userDrawn="1"/>
            </p:nvSpPr>
            <p:spPr>
              <a:xfrm rot="5400000">
                <a:off x="-171669" y="136021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55D3A8E6-4A56-34D9-91FA-537EC8D302A7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03E32E4-3C2D-9BAE-43F4-ED71278467DC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50664" cy="98078"/>
              <a:chOff x="340827" y="-156737"/>
              <a:chExt cx="11550664" cy="98078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80A35CE9-5777-063C-A484-777BF6C3C50A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924E4C0C-14A9-F32F-9EBF-203A767789E6}"/>
                  </a:ext>
                </a:extLst>
              </p:cNvPr>
              <p:cNvSpPr/>
              <p:nvPr userDrawn="1"/>
            </p:nvSpPr>
            <p:spPr>
              <a:xfrm rot="10800000">
                <a:off x="11745510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321066FF-13AB-79D9-2D2D-873DF1F2819F}"/>
                  </a:ext>
                </a:extLst>
              </p:cNvPr>
              <p:cNvSpPr/>
              <p:nvPr userDrawn="1"/>
            </p:nvSpPr>
            <p:spPr>
              <a:xfrm rot="10800000">
                <a:off x="9638791" y="-15494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C902E23-607F-46FD-5D70-206083994845}"/>
                </a:ext>
              </a:extLst>
            </p:cNvPr>
            <p:cNvGrpSpPr/>
            <p:nvPr userDrawn="1"/>
          </p:nvGrpSpPr>
          <p:grpSpPr>
            <a:xfrm rot="10800000">
              <a:off x="12256168" y="1344888"/>
              <a:ext cx="96285" cy="4539076"/>
              <a:chOff x="-146821" y="1344888"/>
              <a:chExt cx="96285" cy="4539076"/>
            </a:xfrm>
            <a:grpFill/>
          </p:grpSpPr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952AB268-7D72-625A-4A2F-DB62487246C1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C69E7166-F784-8E58-5738-A98DEDBBA00F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AF59946-9B3D-40B3-5C09-430A529CD247}"/>
                </a:ext>
              </a:extLst>
            </p:cNvPr>
            <p:cNvGrpSpPr/>
            <p:nvPr userDrawn="1"/>
          </p:nvGrpSpPr>
          <p:grpSpPr>
            <a:xfrm rot="10800000">
              <a:off x="340827" y="6949916"/>
              <a:ext cx="11550664" cy="98078"/>
              <a:chOff x="306509" y="-94362"/>
              <a:chExt cx="11550664" cy="98078"/>
            </a:xfrm>
            <a:grpFill/>
          </p:grpSpPr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EAE7ECCC-AB09-EC7B-9FF7-5F71DECDDD36}"/>
                  </a:ext>
                </a:extLst>
              </p:cNvPr>
              <p:cNvSpPr/>
              <p:nvPr userDrawn="1"/>
            </p:nvSpPr>
            <p:spPr>
              <a:xfrm rot="10800000">
                <a:off x="306509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7CF5CE15-5ED4-B3DD-9ED8-967FB8BEAD13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47CD08DA-A3B1-42BD-1DCB-2EC59F2F2F3A}"/>
                  </a:ext>
                </a:extLst>
              </p:cNvPr>
              <p:cNvSpPr/>
              <p:nvPr userDrawn="1"/>
            </p:nvSpPr>
            <p:spPr>
              <a:xfrm rot="10800000">
                <a:off x="2413228" y="-9436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916057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60pt (motif 2)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F81D85D-E197-D2E3-4040-A0A59D630565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4731"/>
            <a:chOff x="-146821" y="-156737"/>
            <a:chExt cx="12499274" cy="7204731"/>
          </a:xfrm>
          <a:solidFill>
            <a:srgbClr val="CCCCD4"/>
          </a:solidFill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BD3B538-752D-6955-728C-1B7781584337}"/>
                </a:ext>
              </a:extLst>
            </p:cNvPr>
            <p:cNvGrpSpPr/>
            <p:nvPr userDrawn="1"/>
          </p:nvGrpSpPr>
          <p:grpSpPr>
            <a:xfrm>
              <a:off x="-146821" y="1335363"/>
              <a:ext cx="96285" cy="4548601"/>
              <a:chOff x="-146821" y="1335363"/>
              <a:chExt cx="96285" cy="4548601"/>
            </a:xfrm>
            <a:grpFill/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EA1A54FB-6EBC-5060-1C79-BF61E325C090}"/>
                  </a:ext>
                </a:extLst>
              </p:cNvPr>
              <p:cNvSpPr/>
              <p:nvPr userDrawn="1"/>
            </p:nvSpPr>
            <p:spPr>
              <a:xfrm rot="5400000">
                <a:off x="-171669" y="136021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5BD1891D-9FC6-9B53-DD52-52DDC8877E4A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03230FE-367E-7EBA-F06E-C5B326921AC2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50664" cy="98078"/>
              <a:chOff x="340827" y="-156737"/>
              <a:chExt cx="11550664" cy="98078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97F4223D-695C-8EBE-D3C2-EADAD5F09342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224446A7-7EAE-5291-CF24-0AF22113B45B}"/>
                  </a:ext>
                </a:extLst>
              </p:cNvPr>
              <p:cNvSpPr/>
              <p:nvPr userDrawn="1"/>
            </p:nvSpPr>
            <p:spPr>
              <a:xfrm rot="10800000">
                <a:off x="11745510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69FAFD4D-EF44-CDE6-369C-599D3D08A552}"/>
                  </a:ext>
                </a:extLst>
              </p:cNvPr>
              <p:cNvSpPr/>
              <p:nvPr userDrawn="1"/>
            </p:nvSpPr>
            <p:spPr>
              <a:xfrm rot="10800000">
                <a:off x="9638791" y="-15494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D580AEE-A49C-7643-2210-3DF040B3EE0B}"/>
                </a:ext>
              </a:extLst>
            </p:cNvPr>
            <p:cNvGrpSpPr/>
            <p:nvPr userDrawn="1"/>
          </p:nvGrpSpPr>
          <p:grpSpPr>
            <a:xfrm rot="10800000">
              <a:off x="12256168" y="1344888"/>
              <a:ext cx="96285" cy="4539076"/>
              <a:chOff x="-146821" y="1344888"/>
              <a:chExt cx="96285" cy="4539076"/>
            </a:xfrm>
            <a:grpFill/>
          </p:grpSpPr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5213ED9A-AEC5-3F1C-883D-368542801C87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F5E5C7AF-C5EA-1265-A0E1-CA742BCC00AE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0087ACA-C5E4-7933-9ABD-A80478409084}"/>
                </a:ext>
              </a:extLst>
            </p:cNvPr>
            <p:cNvGrpSpPr/>
            <p:nvPr userDrawn="1"/>
          </p:nvGrpSpPr>
          <p:grpSpPr>
            <a:xfrm rot="10800000">
              <a:off x="340827" y="6949916"/>
              <a:ext cx="11550664" cy="98078"/>
              <a:chOff x="306509" y="-94362"/>
              <a:chExt cx="11550664" cy="98078"/>
            </a:xfrm>
            <a:grpFill/>
          </p:grpSpPr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C3D818D3-52BE-2147-328A-83CCF771B45F}"/>
                  </a:ext>
                </a:extLst>
              </p:cNvPr>
              <p:cNvSpPr/>
              <p:nvPr userDrawn="1"/>
            </p:nvSpPr>
            <p:spPr>
              <a:xfrm rot="10800000">
                <a:off x="306509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3F94FDC2-E69E-D164-9090-004644D22A49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E9B1D505-699B-50EE-84B5-BEE6339AFD2C}"/>
                  </a:ext>
                </a:extLst>
              </p:cNvPr>
              <p:cNvSpPr/>
              <p:nvPr userDrawn="1"/>
            </p:nvSpPr>
            <p:spPr>
              <a:xfrm rot="10800000">
                <a:off x="2413228" y="-9436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39785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40pt (motif 2)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AA48637-BD32-0B9C-768B-9E09BC5F8973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4731"/>
            <a:chOff x="-146821" y="-156737"/>
            <a:chExt cx="12499274" cy="7204731"/>
          </a:xfrm>
          <a:solidFill>
            <a:srgbClr val="CCCCD4"/>
          </a:solidFill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6094A24-0941-EA31-1522-95CC8D4CCEE4}"/>
                </a:ext>
              </a:extLst>
            </p:cNvPr>
            <p:cNvGrpSpPr/>
            <p:nvPr userDrawn="1"/>
          </p:nvGrpSpPr>
          <p:grpSpPr>
            <a:xfrm>
              <a:off x="-146821" y="1335363"/>
              <a:ext cx="96285" cy="4548601"/>
              <a:chOff x="-146821" y="1335363"/>
              <a:chExt cx="96285" cy="4548601"/>
            </a:xfrm>
            <a:grpFill/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AB700DDC-B566-07AB-8D25-489C212D0DB5}"/>
                  </a:ext>
                </a:extLst>
              </p:cNvPr>
              <p:cNvSpPr/>
              <p:nvPr userDrawn="1"/>
            </p:nvSpPr>
            <p:spPr>
              <a:xfrm rot="5400000">
                <a:off x="-171669" y="136021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AF4A9462-D517-1CAE-D4C3-F41EF6E3A2FE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A161FBF-732E-75C4-FBA7-ACC1CD19F390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50664" cy="98078"/>
              <a:chOff x="340827" y="-156737"/>
              <a:chExt cx="11550664" cy="98078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2D7D59A5-72A6-77B2-9827-D4D9D4628FF9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30B99527-E19A-810C-4F1B-68A8743F9011}"/>
                  </a:ext>
                </a:extLst>
              </p:cNvPr>
              <p:cNvSpPr/>
              <p:nvPr userDrawn="1"/>
            </p:nvSpPr>
            <p:spPr>
              <a:xfrm rot="10800000">
                <a:off x="11745510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6CCC0744-51E3-666F-C41F-8B789D44B5B3}"/>
                  </a:ext>
                </a:extLst>
              </p:cNvPr>
              <p:cNvSpPr/>
              <p:nvPr userDrawn="1"/>
            </p:nvSpPr>
            <p:spPr>
              <a:xfrm rot="10800000">
                <a:off x="9638791" y="-15494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7EC4396-4BB2-DC69-E80A-D95B5B81E779}"/>
                </a:ext>
              </a:extLst>
            </p:cNvPr>
            <p:cNvGrpSpPr/>
            <p:nvPr userDrawn="1"/>
          </p:nvGrpSpPr>
          <p:grpSpPr>
            <a:xfrm rot="10800000">
              <a:off x="12256168" y="1344888"/>
              <a:ext cx="96285" cy="4539076"/>
              <a:chOff x="-146821" y="1344888"/>
              <a:chExt cx="96285" cy="4539076"/>
            </a:xfrm>
            <a:grpFill/>
          </p:grpSpPr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D717A107-7AAD-40BE-316C-752568C3D60D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FC4B2574-F1A1-3798-E529-582DF70CF3AB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85EBC81-D70D-22C0-047A-61661BFCA1A9}"/>
                </a:ext>
              </a:extLst>
            </p:cNvPr>
            <p:cNvGrpSpPr/>
            <p:nvPr userDrawn="1"/>
          </p:nvGrpSpPr>
          <p:grpSpPr>
            <a:xfrm rot="10800000">
              <a:off x="340827" y="6949916"/>
              <a:ext cx="11550664" cy="98078"/>
              <a:chOff x="306509" y="-94362"/>
              <a:chExt cx="11550664" cy="98078"/>
            </a:xfrm>
            <a:grpFill/>
          </p:grpSpPr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4782BFD2-6E3B-4556-9F18-876F96D50319}"/>
                  </a:ext>
                </a:extLst>
              </p:cNvPr>
              <p:cNvSpPr/>
              <p:nvPr userDrawn="1"/>
            </p:nvSpPr>
            <p:spPr>
              <a:xfrm rot="10800000">
                <a:off x="306509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9E78F15A-A6BA-CAAE-7565-41A28D165CB6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5F5490AE-4B50-2CDB-98D7-B6016A4E94BB}"/>
                  </a:ext>
                </a:extLst>
              </p:cNvPr>
              <p:cNvSpPr/>
              <p:nvPr userDrawn="1"/>
            </p:nvSpPr>
            <p:spPr>
              <a:xfrm rot="10800000">
                <a:off x="2413228" y="-9436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613854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80pt (motif 1)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8561E29-6091-0F72-1C0A-31D1AD4A5238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4731"/>
            <a:chOff x="-146821" y="-156737"/>
            <a:chExt cx="12499274" cy="7204731"/>
          </a:xfrm>
          <a:solidFill>
            <a:srgbClr val="CCCCD4"/>
          </a:solidFill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3ABBCEF-AA31-A017-85E5-9315E625382D}"/>
                </a:ext>
              </a:extLst>
            </p:cNvPr>
            <p:cNvGrpSpPr/>
            <p:nvPr userDrawn="1"/>
          </p:nvGrpSpPr>
          <p:grpSpPr>
            <a:xfrm>
              <a:off x="-146821" y="1335363"/>
              <a:ext cx="96285" cy="4548601"/>
              <a:chOff x="-146821" y="1335363"/>
              <a:chExt cx="96285" cy="4548601"/>
            </a:xfrm>
            <a:grpFill/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BD333C0D-7654-761A-FBB8-95FEBB974041}"/>
                  </a:ext>
                </a:extLst>
              </p:cNvPr>
              <p:cNvSpPr/>
              <p:nvPr userDrawn="1"/>
            </p:nvSpPr>
            <p:spPr>
              <a:xfrm rot="5400000">
                <a:off x="-171669" y="136021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B904E771-0C93-CE67-AE73-447CD9B1073C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DDAC381-0A0D-8F99-F426-AB1F591A4553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50664" cy="98078"/>
              <a:chOff x="340827" y="-156737"/>
              <a:chExt cx="11550664" cy="98078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A5FA0C29-FA5D-4735-D024-60EEC751CF8F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686ABB70-8141-C356-8667-B7F3269A4200}"/>
                  </a:ext>
                </a:extLst>
              </p:cNvPr>
              <p:cNvSpPr/>
              <p:nvPr userDrawn="1"/>
            </p:nvSpPr>
            <p:spPr>
              <a:xfrm rot="10800000">
                <a:off x="11745510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00D43FFA-7950-78F2-AC5A-01DD3742C9DD}"/>
                  </a:ext>
                </a:extLst>
              </p:cNvPr>
              <p:cNvSpPr/>
              <p:nvPr userDrawn="1"/>
            </p:nvSpPr>
            <p:spPr>
              <a:xfrm rot="10800000">
                <a:off x="9638791" y="-15494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2BD6E0B-6D97-DE30-4E97-5A0D62D61D0B}"/>
                </a:ext>
              </a:extLst>
            </p:cNvPr>
            <p:cNvGrpSpPr/>
            <p:nvPr userDrawn="1"/>
          </p:nvGrpSpPr>
          <p:grpSpPr>
            <a:xfrm rot="10800000">
              <a:off x="12256168" y="1344888"/>
              <a:ext cx="96285" cy="4539076"/>
              <a:chOff x="-146821" y="1344888"/>
              <a:chExt cx="96285" cy="4539076"/>
            </a:xfrm>
            <a:grpFill/>
          </p:grpSpPr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1E668B1F-D161-E462-9A74-337389213D1C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688AAFC7-1C49-1222-B157-458485C095AB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E2ECBC4-BED4-4422-6691-E689C55731B8}"/>
                </a:ext>
              </a:extLst>
            </p:cNvPr>
            <p:cNvGrpSpPr/>
            <p:nvPr userDrawn="1"/>
          </p:nvGrpSpPr>
          <p:grpSpPr>
            <a:xfrm rot="10800000">
              <a:off x="340827" y="6949916"/>
              <a:ext cx="11550664" cy="98078"/>
              <a:chOff x="306509" y="-94362"/>
              <a:chExt cx="11550664" cy="98078"/>
            </a:xfrm>
            <a:grpFill/>
          </p:grpSpPr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F1C11F7C-0A88-F10E-A943-4C9EF6C656CF}"/>
                  </a:ext>
                </a:extLst>
              </p:cNvPr>
              <p:cNvSpPr/>
              <p:nvPr userDrawn="1"/>
            </p:nvSpPr>
            <p:spPr>
              <a:xfrm rot="10800000">
                <a:off x="306509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95BC6095-CB6A-A122-0EE3-56D14D100039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DA7ECCE8-39E0-4626-443F-DA6E07DFDC8E}"/>
                  </a:ext>
                </a:extLst>
              </p:cNvPr>
              <p:cNvSpPr/>
              <p:nvPr userDrawn="1"/>
            </p:nvSpPr>
            <p:spPr>
              <a:xfrm rot="10800000">
                <a:off x="2413228" y="-9436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1602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60pt (motif 1)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9323A92-9284-47CE-82FF-07633891B762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4731"/>
            <a:chOff x="-146821" y="-156737"/>
            <a:chExt cx="12499274" cy="7204731"/>
          </a:xfrm>
          <a:solidFill>
            <a:srgbClr val="CCCCD4"/>
          </a:solidFill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AA4D41F-5922-8226-1BFF-443CD2A70DF9}"/>
                </a:ext>
              </a:extLst>
            </p:cNvPr>
            <p:cNvGrpSpPr/>
            <p:nvPr userDrawn="1"/>
          </p:nvGrpSpPr>
          <p:grpSpPr>
            <a:xfrm>
              <a:off x="-146821" y="1335363"/>
              <a:ext cx="96285" cy="4548601"/>
              <a:chOff x="-146821" y="1335363"/>
              <a:chExt cx="96285" cy="4548601"/>
            </a:xfrm>
            <a:grpFill/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D4140495-8FC6-0243-2833-36967D2DDF38}"/>
                  </a:ext>
                </a:extLst>
              </p:cNvPr>
              <p:cNvSpPr/>
              <p:nvPr userDrawn="1"/>
            </p:nvSpPr>
            <p:spPr>
              <a:xfrm rot="5400000">
                <a:off x="-171669" y="136021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0AB66FA6-5E37-FC8E-C670-B38EE1052CDE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438AB3A-BC1A-5CF4-5E0B-CFEBB1DF1A18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50664" cy="98078"/>
              <a:chOff x="340827" y="-156737"/>
              <a:chExt cx="11550664" cy="98078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360FDC63-0E82-FB2E-BC7A-7FB367A8B245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7E5A9DF5-45AB-F16A-3D64-11E86C99E895}"/>
                  </a:ext>
                </a:extLst>
              </p:cNvPr>
              <p:cNvSpPr/>
              <p:nvPr userDrawn="1"/>
            </p:nvSpPr>
            <p:spPr>
              <a:xfrm rot="10800000">
                <a:off x="11745510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D2DFEF11-7931-6510-7619-B27CA191B75B}"/>
                  </a:ext>
                </a:extLst>
              </p:cNvPr>
              <p:cNvSpPr/>
              <p:nvPr userDrawn="1"/>
            </p:nvSpPr>
            <p:spPr>
              <a:xfrm rot="10800000">
                <a:off x="9638791" y="-15494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C19B13D-6F9E-2A3C-6A81-F75EC28D1F20}"/>
                </a:ext>
              </a:extLst>
            </p:cNvPr>
            <p:cNvGrpSpPr/>
            <p:nvPr userDrawn="1"/>
          </p:nvGrpSpPr>
          <p:grpSpPr>
            <a:xfrm rot="10800000">
              <a:off x="12256168" y="1344888"/>
              <a:ext cx="96285" cy="4539076"/>
              <a:chOff x="-146821" y="1344888"/>
              <a:chExt cx="96285" cy="4539076"/>
            </a:xfrm>
            <a:grpFill/>
          </p:grpSpPr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FAB96C1B-5334-674F-3E6B-4ED12195FE90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3B4436DE-29A4-FC1B-95A2-105F58F9932A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227115E-E83C-BA70-D279-03E4ABCA20F0}"/>
                </a:ext>
              </a:extLst>
            </p:cNvPr>
            <p:cNvGrpSpPr/>
            <p:nvPr userDrawn="1"/>
          </p:nvGrpSpPr>
          <p:grpSpPr>
            <a:xfrm rot="10800000">
              <a:off x="340827" y="6949916"/>
              <a:ext cx="11550664" cy="98078"/>
              <a:chOff x="306509" y="-94362"/>
              <a:chExt cx="11550664" cy="98078"/>
            </a:xfrm>
            <a:grpFill/>
          </p:grpSpPr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801DB5C1-8448-7E45-A718-6DBBEFE755C7}"/>
                  </a:ext>
                </a:extLst>
              </p:cNvPr>
              <p:cNvSpPr/>
              <p:nvPr userDrawn="1"/>
            </p:nvSpPr>
            <p:spPr>
              <a:xfrm rot="10800000">
                <a:off x="306509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444B6234-5C13-0384-8B86-38080BA3F666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77F28674-9C5D-F32F-E87F-FB1E303E3E9A}"/>
                  </a:ext>
                </a:extLst>
              </p:cNvPr>
              <p:cNvSpPr/>
              <p:nvPr userDrawn="1"/>
            </p:nvSpPr>
            <p:spPr>
              <a:xfrm rot="10800000">
                <a:off x="2413228" y="-9436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132854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40pt (motif 1)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016E98C-BB75-117E-E790-9045A17E5949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4731"/>
            <a:chOff x="-146821" y="-156737"/>
            <a:chExt cx="12499274" cy="7204731"/>
          </a:xfrm>
          <a:solidFill>
            <a:srgbClr val="CCCCD4"/>
          </a:solidFill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BC24E3D-4E95-1238-BA88-311D19DDC000}"/>
                </a:ext>
              </a:extLst>
            </p:cNvPr>
            <p:cNvGrpSpPr/>
            <p:nvPr userDrawn="1"/>
          </p:nvGrpSpPr>
          <p:grpSpPr>
            <a:xfrm>
              <a:off x="-146821" y="1335363"/>
              <a:ext cx="96285" cy="4548601"/>
              <a:chOff x="-146821" y="1335363"/>
              <a:chExt cx="96285" cy="4548601"/>
            </a:xfrm>
            <a:grpFill/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01AC8C65-C291-884E-AE38-D1CB56D86672}"/>
                  </a:ext>
                </a:extLst>
              </p:cNvPr>
              <p:cNvSpPr/>
              <p:nvPr userDrawn="1"/>
            </p:nvSpPr>
            <p:spPr>
              <a:xfrm rot="5400000">
                <a:off x="-171669" y="136021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C53D4C5D-BE69-1EF0-7F5E-D2BD7FDCD296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AEDF19F-02A6-8595-8E35-AC8272ED7EF2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50664" cy="98078"/>
              <a:chOff x="340827" y="-156737"/>
              <a:chExt cx="11550664" cy="98078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472AB6A4-3A33-A005-8ABE-3CED34618002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BBF6F894-9C83-48F9-EE27-AB73B06F0E3A}"/>
                  </a:ext>
                </a:extLst>
              </p:cNvPr>
              <p:cNvSpPr/>
              <p:nvPr userDrawn="1"/>
            </p:nvSpPr>
            <p:spPr>
              <a:xfrm rot="10800000">
                <a:off x="11745510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864A11C1-DADD-D228-D696-D4F5990FE1DF}"/>
                  </a:ext>
                </a:extLst>
              </p:cNvPr>
              <p:cNvSpPr/>
              <p:nvPr userDrawn="1"/>
            </p:nvSpPr>
            <p:spPr>
              <a:xfrm rot="10800000">
                <a:off x="9638791" y="-15494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F7C512E-C6C9-5044-4D4F-B4230194DB66}"/>
                </a:ext>
              </a:extLst>
            </p:cNvPr>
            <p:cNvGrpSpPr/>
            <p:nvPr userDrawn="1"/>
          </p:nvGrpSpPr>
          <p:grpSpPr>
            <a:xfrm rot="10800000">
              <a:off x="12256168" y="1344888"/>
              <a:ext cx="96285" cy="4539076"/>
              <a:chOff x="-146821" y="1344888"/>
              <a:chExt cx="96285" cy="4539076"/>
            </a:xfrm>
            <a:grpFill/>
          </p:grpSpPr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4D3C7615-2634-473A-CF88-E05B7EE5BEB9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DF761ED5-ACA7-D530-F55F-C06E0191255C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6BAE8D9-73D0-548E-1EA5-76322EC2E37C}"/>
                </a:ext>
              </a:extLst>
            </p:cNvPr>
            <p:cNvGrpSpPr/>
            <p:nvPr userDrawn="1"/>
          </p:nvGrpSpPr>
          <p:grpSpPr>
            <a:xfrm rot="10800000">
              <a:off x="340827" y="6949916"/>
              <a:ext cx="11550664" cy="98078"/>
              <a:chOff x="306509" y="-94362"/>
              <a:chExt cx="11550664" cy="98078"/>
            </a:xfrm>
            <a:grpFill/>
          </p:grpSpPr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D8460DCA-0009-02F2-9D13-C287AE1E0926}"/>
                  </a:ext>
                </a:extLst>
              </p:cNvPr>
              <p:cNvSpPr/>
              <p:nvPr userDrawn="1"/>
            </p:nvSpPr>
            <p:spPr>
              <a:xfrm rot="10800000">
                <a:off x="306509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8ED417CD-B9B3-B005-215C-45DD87C8D5D2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E16493CF-9CF3-A401-E200-E288B478427F}"/>
                  </a:ext>
                </a:extLst>
              </p:cNvPr>
              <p:cNvSpPr/>
              <p:nvPr userDrawn="1"/>
            </p:nvSpPr>
            <p:spPr>
              <a:xfrm rot="10800000">
                <a:off x="2413228" y="-9436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021664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80pt (motif 2)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F192BD2-33CF-A7C5-AC6F-40A689379093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4731"/>
            <a:chOff x="-146821" y="-156737"/>
            <a:chExt cx="12499274" cy="7204731"/>
          </a:xfrm>
          <a:solidFill>
            <a:srgbClr val="CCCCD4"/>
          </a:solidFill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A84C660-CAED-7F4C-B27D-ED4553752298}"/>
                </a:ext>
              </a:extLst>
            </p:cNvPr>
            <p:cNvGrpSpPr/>
            <p:nvPr userDrawn="1"/>
          </p:nvGrpSpPr>
          <p:grpSpPr>
            <a:xfrm>
              <a:off x="-146821" y="1335363"/>
              <a:ext cx="96285" cy="4548601"/>
              <a:chOff x="-146821" y="1335363"/>
              <a:chExt cx="96285" cy="4548601"/>
            </a:xfrm>
            <a:grpFill/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55A3266D-974C-3B50-9908-6A7242975681}"/>
                  </a:ext>
                </a:extLst>
              </p:cNvPr>
              <p:cNvSpPr/>
              <p:nvPr userDrawn="1"/>
            </p:nvSpPr>
            <p:spPr>
              <a:xfrm rot="5400000">
                <a:off x="-171669" y="136021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FFEE7702-ECB6-1A5D-C5C1-4BAF2BACA235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CAD2FD8-5B10-7402-A7D6-BC0C67200D8B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50664" cy="98078"/>
              <a:chOff x="340827" y="-156737"/>
              <a:chExt cx="11550664" cy="98078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C068E1E8-6518-5DBB-3696-13E4867E643C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99696BD2-4DF2-5586-7662-CD176D20EE2F}"/>
                  </a:ext>
                </a:extLst>
              </p:cNvPr>
              <p:cNvSpPr/>
              <p:nvPr userDrawn="1"/>
            </p:nvSpPr>
            <p:spPr>
              <a:xfrm rot="10800000">
                <a:off x="11745510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389D0127-3078-E6A5-0D60-C435D4F5657B}"/>
                  </a:ext>
                </a:extLst>
              </p:cNvPr>
              <p:cNvSpPr/>
              <p:nvPr userDrawn="1"/>
            </p:nvSpPr>
            <p:spPr>
              <a:xfrm rot="10800000">
                <a:off x="9638791" y="-15494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D726A13-9BF4-4819-93D3-4F06AFB26BE6}"/>
                </a:ext>
              </a:extLst>
            </p:cNvPr>
            <p:cNvGrpSpPr/>
            <p:nvPr userDrawn="1"/>
          </p:nvGrpSpPr>
          <p:grpSpPr>
            <a:xfrm rot="10800000">
              <a:off x="12256168" y="1344888"/>
              <a:ext cx="96285" cy="4539076"/>
              <a:chOff x="-146821" y="1344888"/>
              <a:chExt cx="96285" cy="4539076"/>
            </a:xfrm>
            <a:grpFill/>
          </p:grpSpPr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6883E704-D1DC-79FF-9A20-ECC4378B57A9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47109DA3-C192-D4F4-24E3-1E9ECD05F14E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008B9F5-AA2B-9492-901A-D12F7CAE0DD2}"/>
                </a:ext>
              </a:extLst>
            </p:cNvPr>
            <p:cNvGrpSpPr/>
            <p:nvPr userDrawn="1"/>
          </p:nvGrpSpPr>
          <p:grpSpPr>
            <a:xfrm rot="10800000">
              <a:off x="340827" y="6949916"/>
              <a:ext cx="11550664" cy="98078"/>
              <a:chOff x="306509" y="-94362"/>
              <a:chExt cx="11550664" cy="98078"/>
            </a:xfrm>
            <a:grpFill/>
          </p:grpSpPr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3DDCA549-DA38-AE2B-4867-78400651CA64}"/>
                  </a:ext>
                </a:extLst>
              </p:cNvPr>
              <p:cNvSpPr/>
              <p:nvPr userDrawn="1"/>
            </p:nvSpPr>
            <p:spPr>
              <a:xfrm rot="10800000">
                <a:off x="306509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C3FC88C0-8048-BF20-2552-235BE0C6AF90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EADFA8AD-4541-2B1F-77C7-F2CB47193DCE}"/>
                  </a:ext>
                </a:extLst>
              </p:cNvPr>
              <p:cNvSpPr/>
              <p:nvPr userDrawn="1"/>
            </p:nvSpPr>
            <p:spPr>
              <a:xfrm rot="10800000">
                <a:off x="2413228" y="-9436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3709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60pt (motif 2)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796BE1C-A276-8826-B270-B641515AE1EF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4731"/>
            <a:chOff x="-146821" y="-156737"/>
            <a:chExt cx="12499274" cy="7204731"/>
          </a:xfrm>
          <a:solidFill>
            <a:srgbClr val="CCCCD4"/>
          </a:solidFill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3C5776A-B512-7651-7004-177FCB241C35}"/>
                </a:ext>
              </a:extLst>
            </p:cNvPr>
            <p:cNvGrpSpPr/>
            <p:nvPr userDrawn="1"/>
          </p:nvGrpSpPr>
          <p:grpSpPr>
            <a:xfrm>
              <a:off x="-146821" y="1335363"/>
              <a:ext cx="96285" cy="4548601"/>
              <a:chOff x="-146821" y="1335363"/>
              <a:chExt cx="96285" cy="4548601"/>
            </a:xfrm>
            <a:grpFill/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D341A598-5A08-2715-9858-F23371826BC9}"/>
                  </a:ext>
                </a:extLst>
              </p:cNvPr>
              <p:cNvSpPr/>
              <p:nvPr userDrawn="1"/>
            </p:nvSpPr>
            <p:spPr>
              <a:xfrm rot="5400000">
                <a:off x="-171669" y="136021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D26AC818-439C-1146-309B-2E7F28312B09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1D256E2-CEED-9670-49F7-AE2C2824ED7B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50664" cy="98078"/>
              <a:chOff x="340827" y="-156737"/>
              <a:chExt cx="11550664" cy="98078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A2FBB53F-7FDC-895F-1A8D-641406D50859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60B71E96-3D6A-4BC9-BD83-521877FD47E4}"/>
                  </a:ext>
                </a:extLst>
              </p:cNvPr>
              <p:cNvSpPr/>
              <p:nvPr userDrawn="1"/>
            </p:nvSpPr>
            <p:spPr>
              <a:xfrm rot="10800000">
                <a:off x="11745510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C38E28B1-5004-435A-088E-7BD0B96FB6C1}"/>
                  </a:ext>
                </a:extLst>
              </p:cNvPr>
              <p:cNvSpPr/>
              <p:nvPr userDrawn="1"/>
            </p:nvSpPr>
            <p:spPr>
              <a:xfrm rot="10800000">
                <a:off x="9638791" y="-15494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8C89348-7341-0204-BCE0-678315F3640A}"/>
                </a:ext>
              </a:extLst>
            </p:cNvPr>
            <p:cNvGrpSpPr/>
            <p:nvPr userDrawn="1"/>
          </p:nvGrpSpPr>
          <p:grpSpPr>
            <a:xfrm rot="10800000">
              <a:off x="12256168" y="1344888"/>
              <a:ext cx="96285" cy="4539076"/>
              <a:chOff x="-146821" y="1344888"/>
              <a:chExt cx="96285" cy="4539076"/>
            </a:xfrm>
            <a:grpFill/>
          </p:grpSpPr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D4B4BCC5-59EF-BF8C-9476-88C740AB9933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1DBBE609-40FD-944D-4DBD-18BF1E2E1B14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4974519-0EAB-4435-6ACD-0DEB8D591503}"/>
                </a:ext>
              </a:extLst>
            </p:cNvPr>
            <p:cNvGrpSpPr/>
            <p:nvPr userDrawn="1"/>
          </p:nvGrpSpPr>
          <p:grpSpPr>
            <a:xfrm rot="10800000">
              <a:off x="340827" y="6949916"/>
              <a:ext cx="11550664" cy="98078"/>
              <a:chOff x="306509" y="-94362"/>
              <a:chExt cx="11550664" cy="98078"/>
            </a:xfrm>
            <a:grpFill/>
          </p:grpSpPr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126A851F-5E58-85EB-1E8F-D32AAAED3179}"/>
                  </a:ext>
                </a:extLst>
              </p:cNvPr>
              <p:cNvSpPr/>
              <p:nvPr userDrawn="1"/>
            </p:nvSpPr>
            <p:spPr>
              <a:xfrm rot="10800000">
                <a:off x="306509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70357DBC-31EA-B7A9-8E74-1EF3CCA33574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D3B568FB-4BA9-CF46-736D-7965DFBE3F17}"/>
                  </a:ext>
                </a:extLst>
              </p:cNvPr>
              <p:cNvSpPr/>
              <p:nvPr userDrawn="1"/>
            </p:nvSpPr>
            <p:spPr>
              <a:xfrm rot="10800000">
                <a:off x="2413228" y="-9436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933629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40pt (motif 2)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C22C770-C9F8-77B2-82DD-1EB222FF1EBE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4731"/>
            <a:chOff x="-146821" y="-156737"/>
            <a:chExt cx="12499274" cy="7204731"/>
          </a:xfrm>
          <a:solidFill>
            <a:srgbClr val="CCCCD4"/>
          </a:solidFill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066F1B7-C5B8-E723-4D41-792FB6A7BCFF}"/>
                </a:ext>
              </a:extLst>
            </p:cNvPr>
            <p:cNvGrpSpPr/>
            <p:nvPr userDrawn="1"/>
          </p:nvGrpSpPr>
          <p:grpSpPr>
            <a:xfrm>
              <a:off x="-146821" y="1335363"/>
              <a:ext cx="96285" cy="4548601"/>
              <a:chOff x="-146821" y="1335363"/>
              <a:chExt cx="96285" cy="4548601"/>
            </a:xfrm>
            <a:grpFill/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4A2C71BC-3BBB-CB04-0992-04D70A62841D}"/>
                  </a:ext>
                </a:extLst>
              </p:cNvPr>
              <p:cNvSpPr/>
              <p:nvPr userDrawn="1"/>
            </p:nvSpPr>
            <p:spPr>
              <a:xfrm rot="5400000">
                <a:off x="-171669" y="136021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D21B578E-72CA-6848-3818-1C84B1F5226B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62693DB-B4CC-D8A3-EEBD-53A4802AA22E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50664" cy="98078"/>
              <a:chOff x="340827" y="-156737"/>
              <a:chExt cx="11550664" cy="98078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FF60AB78-89FD-D2BA-5D74-AAD2C5FB28E1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45056DB1-2D97-A7FE-9309-CA91B539EEE7}"/>
                  </a:ext>
                </a:extLst>
              </p:cNvPr>
              <p:cNvSpPr/>
              <p:nvPr userDrawn="1"/>
            </p:nvSpPr>
            <p:spPr>
              <a:xfrm rot="10800000">
                <a:off x="11745510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39BBF3A8-A922-C31C-BF7C-5ECD0014B937}"/>
                  </a:ext>
                </a:extLst>
              </p:cNvPr>
              <p:cNvSpPr/>
              <p:nvPr userDrawn="1"/>
            </p:nvSpPr>
            <p:spPr>
              <a:xfrm rot="10800000">
                <a:off x="9638791" y="-15494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072311F-9854-FC37-4D9D-3105F8566E8E}"/>
                </a:ext>
              </a:extLst>
            </p:cNvPr>
            <p:cNvGrpSpPr/>
            <p:nvPr userDrawn="1"/>
          </p:nvGrpSpPr>
          <p:grpSpPr>
            <a:xfrm rot="10800000">
              <a:off x="12256168" y="1344888"/>
              <a:ext cx="96285" cy="4539076"/>
              <a:chOff x="-146821" y="1344888"/>
              <a:chExt cx="96285" cy="4539076"/>
            </a:xfrm>
            <a:grpFill/>
          </p:grpSpPr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70E10ECB-8BE8-C5BE-09FC-4E6570825914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896FA0BE-F13F-9CB6-7CC5-A7DA6C3DE386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2EAFD77-43F5-B0FC-B169-C578634141D9}"/>
                </a:ext>
              </a:extLst>
            </p:cNvPr>
            <p:cNvGrpSpPr/>
            <p:nvPr userDrawn="1"/>
          </p:nvGrpSpPr>
          <p:grpSpPr>
            <a:xfrm rot="10800000">
              <a:off x="340827" y="6949916"/>
              <a:ext cx="11550664" cy="98078"/>
              <a:chOff x="306509" y="-94362"/>
              <a:chExt cx="11550664" cy="98078"/>
            </a:xfrm>
            <a:grpFill/>
          </p:grpSpPr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A2B1B61A-2C0D-928C-C3EC-7EE753FD1F2E}"/>
                  </a:ext>
                </a:extLst>
              </p:cNvPr>
              <p:cNvSpPr/>
              <p:nvPr userDrawn="1"/>
            </p:nvSpPr>
            <p:spPr>
              <a:xfrm rot="10800000">
                <a:off x="306509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4218E32F-A9A3-2431-120B-D845D3E4620C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AD878808-E73D-B775-C095-82177260BC13}"/>
                  </a:ext>
                </a:extLst>
              </p:cNvPr>
              <p:cNvSpPr/>
              <p:nvPr userDrawn="1"/>
            </p:nvSpPr>
            <p:spPr>
              <a:xfrm rot="10800000">
                <a:off x="2413228" y="-9436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779771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80pt (motif 3)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B1F9EDC-CD9F-1483-9F07-618D589E836C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4731"/>
            <a:chOff x="-146821" y="-156737"/>
            <a:chExt cx="12499274" cy="7204731"/>
          </a:xfrm>
          <a:solidFill>
            <a:srgbClr val="CCCCD4"/>
          </a:solidFill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9194FA9-5441-EB76-F762-9C3752DADA8A}"/>
                </a:ext>
              </a:extLst>
            </p:cNvPr>
            <p:cNvGrpSpPr/>
            <p:nvPr userDrawn="1"/>
          </p:nvGrpSpPr>
          <p:grpSpPr>
            <a:xfrm>
              <a:off x="-146821" y="1335363"/>
              <a:ext cx="96285" cy="4548601"/>
              <a:chOff x="-146821" y="1335363"/>
              <a:chExt cx="96285" cy="4548601"/>
            </a:xfrm>
            <a:grpFill/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3F58ACFC-8396-720D-D45E-E97B3CD8EBC8}"/>
                  </a:ext>
                </a:extLst>
              </p:cNvPr>
              <p:cNvSpPr/>
              <p:nvPr userDrawn="1"/>
            </p:nvSpPr>
            <p:spPr>
              <a:xfrm rot="5400000">
                <a:off x="-171669" y="136021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65FF20A8-7FC8-BF01-14F7-529CEDA0F8C2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CAE741C-C503-7F38-67B0-EC7722916B8C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50664" cy="98078"/>
              <a:chOff x="340827" y="-156737"/>
              <a:chExt cx="11550664" cy="98078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F05DF31A-8D65-6F19-57F0-CDDE55EDAD5E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CF94637E-3897-AB70-F9C5-60E8F79778D6}"/>
                  </a:ext>
                </a:extLst>
              </p:cNvPr>
              <p:cNvSpPr/>
              <p:nvPr userDrawn="1"/>
            </p:nvSpPr>
            <p:spPr>
              <a:xfrm rot="10800000">
                <a:off x="11745510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64256258-2388-9DD1-8F2F-7AA3C3291F71}"/>
                  </a:ext>
                </a:extLst>
              </p:cNvPr>
              <p:cNvSpPr/>
              <p:nvPr userDrawn="1"/>
            </p:nvSpPr>
            <p:spPr>
              <a:xfrm rot="10800000">
                <a:off x="9638791" y="-15494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424E3F8-49A2-A9EC-5DE8-5610D3140487}"/>
                </a:ext>
              </a:extLst>
            </p:cNvPr>
            <p:cNvGrpSpPr/>
            <p:nvPr userDrawn="1"/>
          </p:nvGrpSpPr>
          <p:grpSpPr>
            <a:xfrm rot="10800000">
              <a:off x="12256168" y="1344888"/>
              <a:ext cx="96285" cy="4539076"/>
              <a:chOff x="-146821" y="1344888"/>
              <a:chExt cx="96285" cy="4539076"/>
            </a:xfrm>
            <a:grpFill/>
          </p:grpSpPr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0F217AD6-B7A5-627E-A207-23507B192AA6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CA77385F-042E-24DC-D94C-EE0A1FB1694A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EA1B56D-B288-5A5F-C432-DB060D3B8EE8}"/>
                </a:ext>
              </a:extLst>
            </p:cNvPr>
            <p:cNvGrpSpPr/>
            <p:nvPr userDrawn="1"/>
          </p:nvGrpSpPr>
          <p:grpSpPr>
            <a:xfrm rot="10800000">
              <a:off x="340827" y="6949916"/>
              <a:ext cx="11550664" cy="98078"/>
              <a:chOff x="306509" y="-94362"/>
              <a:chExt cx="11550664" cy="98078"/>
            </a:xfrm>
            <a:grpFill/>
          </p:grpSpPr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E21227B1-5126-9ACF-8437-9211785B2A99}"/>
                  </a:ext>
                </a:extLst>
              </p:cNvPr>
              <p:cNvSpPr/>
              <p:nvPr userDrawn="1"/>
            </p:nvSpPr>
            <p:spPr>
              <a:xfrm rot="10800000">
                <a:off x="306509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D4AD550B-52B8-3EDE-D844-3EF3378DE046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658E4FD9-4BAF-65CC-F84A-D6BC80D8684F}"/>
                  </a:ext>
                </a:extLst>
              </p:cNvPr>
              <p:cNvSpPr/>
              <p:nvPr userDrawn="1"/>
            </p:nvSpPr>
            <p:spPr>
              <a:xfrm rot="10800000">
                <a:off x="2413228" y="-9436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22078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60pt (motif 3)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EF52426-CEBF-7341-4DF3-E0AE7EF4CAD5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4731"/>
            <a:chOff x="-146821" y="-156737"/>
            <a:chExt cx="12499274" cy="7204731"/>
          </a:xfrm>
          <a:solidFill>
            <a:srgbClr val="CCCCD4"/>
          </a:solidFill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7EAE8FA-5684-EC9B-1A33-32707DDF5C55}"/>
                </a:ext>
              </a:extLst>
            </p:cNvPr>
            <p:cNvGrpSpPr/>
            <p:nvPr userDrawn="1"/>
          </p:nvGrpSpPr>
          <p:grpSpPr>
            <a:xfrm>
              <a:off x="-146821" y="1335363"/>
              <a:ext cx="96285" cy="4548601"/>
              <a:chOff x="-146821" y="1335363"/>
              <a:chExt cx="96285" cy="4548601"/>
            </a:xfrm>
            <a:grpFill/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7BFB3F54-7E40-21B1-E984-1F216B01252F}"/>
                  </a:ext>
                </a:extLst>
              </p:cNvPr>
              <p:cNvSpPr/>
              <p:nvPr userDrawn="1"/>
            </p:nvSpPr>
            <p:spPr>
              <a:xfrm rot="5400000">
                <a:off x="-171669" y="136021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41C21093-B0EA-0290-E8CF-4AF641F20C2D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5C4837B-3678-9B5D-2FBB-6F13C75A18B6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50664" cy="98078"/>
              <a:chOff x="340827" y="-156737"/>
              <a:chExt cx="11550664" cy="98078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8DD02370-F487-F0E5-2550-C0B9D69683E1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0E9AAC40-01F7-90E9-12BC-52B95C5CC47D}"/>
                  </a:ext>
                </a:extLst>
              </p:cNvPr>
              <p:cNvSpPr/>
              <p:nvPr userDrawn="1"/>
            </p:nvSpPr>
            <p:spPr>
              <a:xfrm rot="10800000">
                <a:off x="11745510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D8BD6541-32C8-919F-93DF-78E7B91B8E3E}"/>
                  </a:ext>
                </a:extLst>
              </p:cNvPr>
              <p:cNvSpPr/>
              <p:nvPr userDrawn="1"/>
            </p:nvSpPr>
            <p:spPr>
              <a:xfrm rot="10800000">
                <a:off x="9638791" y="-15494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4492912-C592-D5D4-9C58-30D6719C859B}"/>
                </a:ext>
              </a:extLst>
            </p:cNvPr>
            <p:cNvGrpSpPr/>
            <p:nvPr userDrawn="1"/>
          </p:nvGrpSpPr>
          <p:grpSpPr>
            <a:xfrm rot="10800000">
              <a:off x="12256168" y="1344888"/>
              <a:ext cx="96285" cy="4539076"/>
              <a:chOff x="-146821" y="1344888"/>
              <a:chExt cx="96285" cy="4539076"/>
            </a:xfrm>
            <a:grpFill/>
          </p:grpSpPr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699F35AE-97E5-C4A1-3BED-A609EB01705E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122A87E1-3ABC-8E23-54ED-BF41C96EDD82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3D8A4FB-FF92-7958-92F1-EAAEB317CE68}"/>
                </a:ext>
              </a:extLst>
            </p:cNvPr>
            <p:cNvGrpSpPr/>
            <p:nvPr userDrawn="1"/>
          </p:nvGrpSpPr>
          <p:grpSpPr>
            <a:xfrm rot="10800000">
              <a:off x="340827" y="6949916"/>
              <a:ext cx="11550664" cy="98078"/>
              <a:chOff x="306509" y="-94362"/>
              <a:chExt cx="11550664" cy="98078"/>
            </a:xfrm>
            <a:grpFill/>
          </p:grpSpPr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9D27F97B-4B37-D511-3992-DAB54930C196}"/>
                  </a:ext>
                </a:extLst>
              </p:cNvPr>
              <p:cNvSpPr/>
              <p:nvPr userDrawn="1"/>
            </p:nvSpPr>
            <p:spPr>
              <a:xfrm rot="10800000">
                <a:off x="306509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4023E0AE-7CFB-289A-313E-3061DED07CCE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9E23A9CF-A65B-B156-7364-E40283E322D2}"/>
                  </a:ext>
                </a:extLst>
              </p:cNvPr>
              <p:cNvSpPr/>
              <p:nvPr userDrawn="1"/>
            </p:nvSpPr>
            <p:spPr>
              <a:xfrm rot="10800000">
                <a:off x="2413228" y="-9436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960269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40pt (motif 3)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FFF511A-19BA-8FE3-11C6-C15D5542BD81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4731"/>
            <a:chOff x="-146821" y="-156737"/>
            <a:chExt cx="12499274" cy="7204731"/>
          </a:xfrm>
          <a:solidFill>
            <a:srgbClr val="CCCCD4"/>
          </a:solidFill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3A2403D-CBDB-CCF0-2819-71FA21B51C84}"/>
                </a:ext>
              </a:extLst>
            </p:cNvPr>
            <p:cNvGrpSpPr/>
            <p:nvPr userDrawn="1"/>
          </p:nvGrpSpPr>
          <p:grpSpPr>
            <a:xfrm>
              <a:off x="-146821" y="1335363"/>
              <a:ext cx="96285" cy="4548601"/>
              <a:chOff x="-146821" y="1335363"/>
              <a:chExt cx="96285" cy="4548601"/>
            </a:xfrm>
            <a:grpFill/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9516C787-FB19-EC32-6E2B-61FDB4C23C39}"/>
                  </a:ext>
                </a:extLst>
              </p:cNvPr>
              <p:cNvSpPr/>
              <p:nvPr userDrawn="1"/>
            </p:nvSpPr>
            <p:spPr>
              <a:xfrm rot="5400000">
                <a:off x="-171669" y="136021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8A5E0B99-390D-18E8-F333-E3916DD15EB6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5EB969E-A7D0-F52E-756C-533AFCADB112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50664" cy="98078"/>
              <a:chOff x="340827" y="-156737"/>
              <a:chExt cx="11550664" cy="98078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F8E527CA-FDB1-7DED-613C-49EEE96DFD13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77501C6B-6043-09C8-F563-B28A883D7A33}"/>
                  </a:ext>
                </a:extLst>
              </p:cNvPr>
              <p:cNvSpPr/>
              <p:nvPr userDrawn="1"/>
            </p:nvSpPr>
            <p:spPr>
              <a:xfrm rot="10800000">
                <a:off x="11745510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18683DA0-26C1-98DA-8941-F793EFED2B51}"/>
                  </a:ext>
                </a:extLst>
              </p:cNvPr>
              <p:cNvSpPr/>
              <p:nvPr userDrawn="1"/>
            </p:nvSpPr>
            <p:spPr>
              <a:xfrm rot="10800000">
                <a:off x="9638791" y="-15494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AA79B7C-06C9-0687-C209-8A49F885B3B3}"/>
                </a:ext>
              </a:extLst>
            </p:cNvPr>
            <p:cNvGrpSpPr/>
            <p:nvPr userDrawn="1"/>
          </p:nvGrpSpPr>
          <p:grpSpPr>
            <a:xfrm rot="10800000">
              <a:off x="12256168" y="1344888"/>
              <a:ext cx="96285" cy="4539076"/>
              <a:chOff x="-146821" y="1344888"/>
              <a:chExt cx="96285" cy="4539076"/>
            </a:xfrm>
            <a:grpFill/>
          </p:grpSpPr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AADAA235-6E14-A3CC-9D71-AC57F57CB865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313360D7-B688-8447-D53E-D9D787857116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4E9866F-28AA-6EDC-A380-06FABA18A47C}"/>
                </a:ext>
              </a:extLst>
            </p:cNvPr>
            <p:cNvGrpSpPr/>
            <p:nvPr userDrawn="1"/>
          </p:nvGrpSpPr>
          <p:grpSpPr>
            <a:xfrm rot="10800000">
              <a:off x="340827" y="6949916"/>
              <a:ext cx="11550664" cy="98078"/>
              <a:chOff x="306509" y="-94362"/>
              <a:chExt cx="11550664" cy="98078"/>
            </a:xfrm>
            <a:grpFill/>
          </p:grpSpPr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4D3D60E9-67EC-5759-ECAB-F44E0AE10EB9}"/>
                  </a:ext>
                </a:extLst>
              </p:cNvPr>
              <p:cNvSpPr/>
              <p:nvPr userDrawn="1"/>
            </p:nvSpPr>
            <p:spPr>
              <a:xfrm rot="10800000">
                <a:off x="306509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0A9C5842-8718-047E-0FA8-AB7BBFB0C3F9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979079F7-D87A-DDAC-CA98-EDD72C577CA5}"/>
                  </a:ext>
                </a:extLst>
              </p:cNvPr>
              <p:cNvSpPr/>
              <p:nvPr userDrawn="1"/>
            </p:nvSpPr>
            <p:spPr>
              <a:xfrm rot="10800000">
                <a:off x="2413228" y="-9436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3687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477328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C88FE6B-E1CC-8857-96B2-03F8FBF5CFE3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DEAD473F-9E41-4C58-CF08-08BA6EC8B86E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47" name="Triangle 46">
                <a:extLst>
                  <a:ext uri="{FF2B5EF4-FFF2-40B4-BE49-F238E27FC236}">
                    <a16:creationId xmlns:a16="http://schemas.microsoft.com/office/drawing/2014/main" id="{91DCD615-46EA-32F3-5CCD-F2AB8A7C9C85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48" name="Triangle 47">
                <a:extLst>
                  <a:ext uri="{FF2B5EF4-FFF2-40B4-BE49-F238E27FC236}">
                    <a16:creationId xmlns:a16="http://schemas.microsoft.com/office/drawing/2014/main" id="{0B6F74D0-4C8D-375C-1BED-B7700B1AA1D8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BA8EAEF-E947-F47F-9044-EFAFAB2ACC18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44" name="Triangle 43">
                <a:extLst>
                  <a:ext uri="{FF2B5EF4-FFF2-40B4-BE49-F238E27FC236}">
                    <a16:creationId xmlns:a16="http://schemas.microsoft.com/office/drawing/2014/main" id="{60FF3A83-FC99-46A8-4CEA-36BD91CCFFBE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45" name="Triangle 44">
                <a:extLst>
                  <a:ext uri="{FF2B5EF4-FFF2-40B4-BE49-F238E27FC236}">
                    <a16:creationId xmlns:a16="http://schemas.microsoft.com/office/drawing/2014/main" id="{BA8FC240-389A-9661-7123-3965F149149B}"/>
                  </a:ext>
                </a:extLst>
              </p:cNvPr>
              <p:cNvSpPr/>
              <p:nvPr userDrawn="1"/>
            </p:nvSpPr>
            <p:spPr>
              <a:xfrm rot="10800000">
                <a:off x="9623975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46" name="Triangle 45">
                <a:extLst>
                  <a:ext uri="{FF2B5EF4-FFF2-40B4-BE49-F238E27FC236}">
                    <a16:creationId xmlns:a16="http://schemas.microsoft.com/office/drawing/2014/main" id="{AC0F2538-031D-FB61-8D14-DE9091F9E323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DA5C5682-CD1E-A8BC-9907-79AA4F766B6C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42" name="Triangle 41">
                <a:extLst>
                  <a:ext uri="{FF2B5EF4-FFF2-40B4-BE49-F238E27FC236}">
                    <a16:creationId xmlns:a16="http://schemas.microsoft.com/office/drawing/2014/main" id="{ED5AF767-D97C-E68A-2135-5A720062D8B2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43" name="Triangle 42">
                <a:extLst>
                  <a:ext uri="{FF2B5EF4-FFF2-40B4-BE49-F238E27FC236}">
                    <a16:creationId xmlns:a16="http://schemas.microsoft.com/office/drawing/2014/main" id="{F683CF6A-5335-3328-664B-EFBF22B2960B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7D3ACB8-8BBD-BB3D-DAF6-E2F002F4604D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39" name="Triangle 38">
                <a:extLst>
                  <a:ext uri="{FF2B5EF4-FFF2-40B4-BE49-F238E27FC236}">
                    <a16:creationId xmlns:a16="http://schemas.microsoft.com/office/drawing/2014/main" id="{4C5F4FE9-6A93-15B1-074E-218BD7A30883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40" name="Triangle 39">
                <a:extLst>
                  <a:ext uri="{FF2B5EF4-FFF2-40B4-BE49-F238E27FC236}">
                    <a16:creationId xmlns:a16="http://schemas.microsoft.com/office/drawing/2014/main" id="{6A29FB64-01AA-4683-8E13-FBA4A2A198BA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41" name="Triangle 40">
                <a:extLst>
                  <a:ext uri="{FF2B5EF4-FFF2-40B4-BE49-F238E27FC236}">
                    <a16:creationId xmlns:a16="http://schemas.microsoft.com/office/drawing/2014/main" id="{A8B0076E-4C2E-6F7D-D75C-1EB511BFE7C8}"/>
                  </a:ext>
                </a:extLst>
              </p:cNvPr>
              <p:cNvSpPr/>
              <p:nvPr userDrawn="1"/>
            </p:nvSpPr>
            <p:spPr>
              <a:xfrm rot="10800000">
                <a:off x="2428044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90781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231106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6A7E613-57EB-0A3A-D195-F1D9C89FDCCC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1F1A4B7-640B-24BD-17E4-2DB45195CD5B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35" name="Triangle 34">
                <a:extLst>
                  <a:ext uri="{FF2B5EF4-FFF2-40B4-BE49-F238E27FC236}">
                    <a16:creationId xmlns:a16="http://schemas.microsoft.com/office/drawing/2014/main" id="{4770A51A-9F52-82A7-665B-13F2283864DA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6" name="Triangle 35">
                <a:extLst>
                  <a:ext uri="{FF2B5EF4-FFF2-40B4-BE49-F238E27FC236}">
                    <a16:creationId xmlns:a16="http://schemas.microsoft.com/office/drawing/2014/main" id="{4CBC48FA-6B72-BB82-7313-530171D5CA96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9DB1A97-6DA6-C5B6-65FC-6CA3C8EDC91A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A1A4D854-DF4C-CF42-D16C-ABC5D6ADC365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EC7CB5FF-CEF3-07FF-EF70-EA002DBBC9AB}"/>
                  </a:ext>
                </a:extLst>
              </p:cNvPr>
              <p:cNvSpPr/>
              <p:nvPr userDrawn="1"/>
            </p:nvSpPr>
            <p:spPr>
              <a:xfrm rot="10800000">
                <a:off x="9623975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4" name="Triangle 33">
                <a:extLst>
                  <a:ext uri="{FF2B5EF4-FFF2-40B4-BE49-F238E27FC236}">
                    <a16:creationId xmlns:a16="http://schemas.microsoft.com/office/drawing/2014/main" id="{9C2D879B-024C-1BFE-3563-7A98E0FA7341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BD6BB1C-9140-F9FF-AFDE-BF3220E27CC6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7EED5434-CB3D-5697-5956-5EEF6924C3FB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1717B6F4-D495-64C9-BB15-9DB6D3AEF128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BCA9AEC-1604-7EB8-B24A-2CCC6401CEBF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A87AF161-D4F8-42AC-5AAC-F153EC22CD80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943A0D14-D593-DCBE-1BF0-D7DD76B94370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9516932C-CDD3-C80C-2413-CB6AED5124D6}"/>
                  </a:ext>
                </a:extLst>
              </p:cNvPr>
              <p:cNvSpPr/>
              <p:nvPr userDrawn="1"/>
            </p:nvSpPr>
            <p:spPr>
              <a:xfrm rot="10800000">
                <a:off x="2428044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184751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661993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36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07388CF-18E0-7C4D-CF28-CDDF78262372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808A171-4D0B-6432-D31F-A62BDA12EA2E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34" name="Triangle 33">
                <a:extLst>
                  <a:ext uri="{FF2B5EF4-FFF2-40B4-BE49-F238E27FC236}">
                    <a16:creationId xmlns:a16="http://schemas.microsoft.com/office/drawing/2014/main" id="{AF07C533-1DDB-2DD2-A177-0FACC4E8E3DE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5" name="Triangle 34">
                <a:extLst>
                  <a:ext uri="{FF2B5EF4-FFF2-40B4-BE49-F238E27FC236}">
                    <a16:creationId xmlns:a16="http://schemas.microsoft.com/office/drawing/2014/main" id="{68D9FA2D-FEA2-2C8B-3E23-17169CECF970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76E90F6-1495-375A-81FE-956A021E397D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41AABDC4-7FD7-13C7-ACB6-5F06B0F78E39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4D51236D-3F6A-B62E-270E-3E4E1179D5A2}"/>
                  </a:ext>
                </a:extLst>
              </p:cNvPr>
              <p:cNvSpPr/>
              <p:nvPr userDrawn="1"/>
            </p:nvSpPr>
            <p:spPr>
              <a:xfrm rot="10800000">
                <a:off x="9623975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CE3E7532-10E6-A8E6-3DAB-946B64032FC8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B27BF0F-5C72-B37E-19ED-760DD0317690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5C9ABF05-9AAF-BEEE-372E-52ABC69BDAAF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C72A91A7-5DC2-2E49-DD38-FD467154B963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06E96A7-224A-DFCE-87B4-9D88632DC7CD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A730A5CD-12E6-D664-F00A-AF3D4B3E66BD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D41246A0-384D-EC45-B416-0245B215A435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7C75892F-A12D-5D66-9768-148B15E366DE}"/>
                  </a:ext>
                </a:extLst>
              </p:cNvPr>
              <p:cNvSpPr/>
              <p:nvPr userDrawn="1"/>
            </p:nvSpPr>
            <p:spPr>
              <a:xfrm rot="10800000">
                <a:off x="2428044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99428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788" cy="2462213"/>
          </a:xfrm>
          <a:noFill/>
        </p:spPr>
        <p:txBody>
          <a:bodyPr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399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87993A8-2D31-A557-18D9-2D4B23B13A29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0C5710D-9D0A-3F57-F741-FB4E61A77EE7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34" name="Triangle 33">
                <a:extLst>
                  <a:ext uri="{FF2B5EF4-FFF2-40B4-BE49-F238E27FC236}">
                    <a16:creationId xmlns:a16="http://schemas.microsoft.com/office/drawing/2014/main" id="{6649A01A-27D5-4F0A-DE17-70F31CB7B39F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5" name="Triangle 34">
                <a:extLst>
                  <a:ext uri="{FF2B5EF4-FFF2-40B4-BE49-F238E27FC236}">
                    <a16:creationId xmlns:a16="http://schemas.microsoft.com/office/drawing/2014/main" id="{4DF5035F-2164-8348-F4D1-0439D5A775DD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8E5DFCB-7F5F-DB81-9064-7FD04C05F79D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EFAA7937-EE0B-7BF3-809E-FB63D6D2485E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C4403BE4-E51A-AC12-82B5-FB83F9F6E1BF}"/>
                  </a:ext>
                </a:extLst>
              </p:cNvPr>
              <p:cNvSpPr/>
              <p:nvPr userDrawn="1"/>
            </p:nvSpPr>
            <p:spPr>
              <a:xfrm rot="10800000">
                <a:off x="9623975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A20ED129-D003-50C8-7BE4-749D7BBCD07D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803AC67-27FF-208D-CCC5-A01EF35B33FF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DB5893BD-E2BB-415A-A4CF-447A3A874DD2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32EF8084-1F02-5436-2FD9-D7B921FDA052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E8217A3-DF01-29D5-1C4D-5A4004FA8EFD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29A24B73-0302-F1DA-2984-23464B088528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37A6712F-3575-41A1-0CCB-C40084AA8CE0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97693D8F-0887-28FA-27D6-A5732D9EE357}"/>
                  </a:ext>
                </a:extLst>
              </p:cNvPr>
              <p:cNvSpPr/>
              <p:nvPr userDrawn="1"/>
            </p:nvSpPr>
            <p:spPr>
              <a:xfrm rot="10800000">
                <a:off x="2428044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429905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788" cy="2769989"/>
          </a:xfrm>
          <a:noFill/>
        </p:spPr>
        <p:txBody>
          <a:bodyPr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2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969FC46-DE79-5B19-1A00-11EE453E2C0A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E60CD6C-F74E-2377-8C89-5AC1721864B7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34" name="Triangle 33">
                <a:extLst>
                  <a:ext uri="{FF2B5EF4-FFF2-40B4-BE49-F238E27FC236}">
                    <a16:creationId xmlns:a16="http://schemas.microsoft.com/office/drawing/2014/main" id="{F336BE17-3DB8-215D-7380-576FF4AD99C5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5" name="Triangle 34">
                <a:extLst>
                  <a:ext uri="{FF2B5EF4-FFF2-40B4-BE49-F238E27FC236}">
                    <a16:creationId xmlns:a16="http://schemas.microsoft.com/office/drawing/2014/main" id="{20157FEF-22A9-6C5F-39F2-B7A4CBAF47EC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851B2AA-3314-17A0-0A01-D5EFDE5D0329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5F18EA90-392F-444C-6086-8B7992E4F7A2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EBF6F878-64EA-C219-2937-4D9BE41D3571}"/>
                  </a:ext>
                </a:extLst>
              </p:cNvPr>
              <p:cNvSpPr/>
              <p:nvPr userDrawn="1"/>
            </p:nvSpPr>
            <p:spPr>
              <a:xfrm rot="10800000">
                <a:off x="9623975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604893AF-6AB2-EC0C-05EF-91E98A7FDE50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09DA0FA-C841-077D-1261-A22979D1089F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B09C54AC-1F0E-D033-F40F-FA7E87BE6209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C7716158-E25B-D598-3EAC-91EF8B2DD34B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9B9D2B2-B04B-2A01-C515-CE2739BB0FC6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DD743979-0276-4956-0E73-A81FD854FA2B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79C50E57-54A9-4A3A-4A8E-2FBFC0BC2DEB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375C50BE-FFEC-71D4-DD14-81C3FAE70CF9}"/>
                  </a:ext>
                </a:extLst>
              </p:cNvPr>
              <p:cNvSpPr/>
              <p:nvPr userDrawn="1"/>
            </p:nvSpPr>
            <p:spPr>
              <a:xfrm rot="10800000">
                <a:off x="2428044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948591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7"/>
            <a:ext cx="9288000" cy="1930121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AD970DD-9FAE-6BFA-4D8B-67AAF8391804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30487D5-5B6B-C985-FE81-8394BA805ABA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34" name="Triangle 33">
                <a:extLst>
                  <a:ext uri="{FF2B5EF4-FFF2-40B4-BE49-F238E27FC236}">
                    <a16:creationId xmlns:a16="http://schemas.microsoft.com/office/drawing/2014/main" id="{AD62F34C-8399-867B-72F3-0BBC49A3C8C0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5" name="Triangle 34">
                <a:extLst>
                  <a:ext uri="{FF2B5EF4-FFF2-40B4-BE49-F238E27FC236}">
                    <a16:creationId xmlns:a16="http://schemas.microsoft.com/office/drawing/2014/main" id="{67145AA9-2A88-962D-1B4E-17E7406608FD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FD72EA7-0DCB-DA6A-0930-5006277B8C71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2576D512-192D-DEBF-F168-EE5B582A73F0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5CBA0DCC-B8B1-4712-9AEE-1210809485E3}"/>
                  </a:ext>
                </a:extLst>
              </p:cNvPr>
              <p:cNvSpPr/>
              <p:nvPr userDrawn="1"/>
            </p:nvSpPr>
            <p:spPr>
              <a:xfrm rot="10800000">
                <a:off x="9623975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B854E64E-72C0-1AA1-6D01-E965F7703046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E9C012A-A3E5-C47F-0BF4-A841C0DE48D8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8379B150-44C8-91D6-461F-867A023AF84F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484933AF-A0F4-0E17-0376-47C445F1D9D2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0499F75-BA17-17B7-41B4-9B2A2BB1D69E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E1D92F24-D393-D9E3-1001-4DA79518E444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5DDDCE0C-F4FB-F29B-3294-84CD26108658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CFD7F99A-E5D2-1D5B-152E-364858D12018}"/>
                  </a:ext>
                </a:extLst>
              </p:cNvPr>
              <p:cNvSpPr/>
              <p:nvPr userDrawn="1"/>
            </p:nvSpPr>
            <p:spPr>
              <a:xfrm rot="10800000">
                <a:off x="2428044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63221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color 80p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lor Stage">
            <a:extLst>
              <a:ext uri="{FF2B5EF4-FFF2-40B4-BE49-F238E27FC236}">
                <a16:creationId xmlns:a16="http://schemas.microsoft.com/office/drawing/2014/main" id="{A71FD435-3CF0-4700-A204-51B8FECDB0E5}"/>
              </a:ext>
            </a:extLst>
          </p:cNvPr>
          <p:cNvSpPr/>
          <p:nvPr userDrawn="1"/>
        </p:nvSpPr>
        <p:spPr bwMode="hidden">
          <a:xfrm>
            <a:off x="0" y="0"/>
            <a:ext cx="12192000" cy="6166800"/>
          </a:xfrm>
          <a:prstGeom prst="rect">
            <a:avLst/>
          </a:prstGeom>
          <a:solidFill>
            <a:srgbClr val="00FF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US" dirty="0"/>
          </a:p>
        </p:txBody>
      </p:sp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788" cy="2462213"/>
          </a:xfrm>
          <a:noFill/>
        </p:spPr>
        <p:txBody>
          <a:bodyPr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399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BDD73C6A-6099-483E-9C34-F604024F257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20C959B-667B-73E6-49A8-33279A30442B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8AA79C4-5BA8-BA9A-6E87-CA799280273B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35" name="Triangle 34">
                <a:extLst>
                  <a:ext uri="{FF2B5EF4-FFF2-40B4-BE49-F238E27FC236}">
                    <a16:creationId xmlns:a16="http://schemas.microsoft.com/office/drawing/2014/main" id="{9014714A-ED00-36BF-6FB7-B9597DEC2EA3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6" name="Triangle 35">
                <a:extLst>
                  <a:ext uri="{FF2B5EF4-FFF2-40B4-BE49-F238E27FC236}">
                    <a16:creationId xmlns:a16="http://schemas.microsoft.com/office/drawing/2014/main" id="{231A134D-3281-258F-046C-020A27CFEFB5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C1BB1D7-67AE-100F-C4B1-1FE693A47758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D3AD4D0A-F4EC-36D5-BDE0-82B4AB2AD279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69A31DCA-63B7-6988-E9F3-6B2284B51628}"/>
                  </a:ext>
                </a:extLst>
              </p:cNvPr>
              <p:cNvSpPr/>
              <p:nvPr userDrawn="1"/>
            </p:nvSpPr>
            <p:spPr>
              <a:xfrm rot="10800000">
                <a:off x="9623975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4" name="Triangle 33">
                <a:extLst>
                  <a:ext uri="{FF2B5EF4-FFF2-40B4-BE49-F238E27FC236}">
                    <a16:creationId xmlns:a16="http://schemas.microsoft.com/office/drawing/2014/main" id="{6AF0566C-E78B-0DCA-1EFE-473FC661DB2E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9F60D6D-9821-A035-594D-703975CC112C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6F760CA9-0A11-9710-CEA8-DE52BE7405A1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A9CC69A7-25E5-D5A5-7DE4-069EEBAC232A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50DA950-4E33-6C89-81EC-E4088F9EEEF8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9079741A-59A2-4481-A7D1-81D99E57682D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D6DF9055-79A7-BAFA-A660-472819257FA1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809C004D-A03D-F7EE-AE99-1728DEBCD11B}"/>
                  </a:ext>
                </a:extLst>
              </p:cNvPr>
              <p:cNvSpPr/>
              <p:nvPr userDrawn="1"/>
            </p:nvSpPr>
            <p:spPr>
              <a:xfrm rot="10800000">
                <a:off x="2428044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83154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color 60p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 Stage">
            <a:extLst>
              <a:ext uri="{FF2B5EF4-FFF2-40B4-BE49-F238E27FC236}">
                <a16:creationId xmlns:a16="http://schemas.microsoft.com/office/drawing/2014/main" id="{A236A90B-8F03-45C0-87DD-5479E8376B64}"/>
              </a:ext>
            </a:extLst>
          </p:cNvPr>
          <p:cNvSpPr/>
          <p:nvPr userDrawn="1"/>
        </p:nvSpPr>
        <p:spPr bwMode="hidden">
          <a:xfrm>
            <a:off x="0" y="0"/>
            <a:ext cx="12192000" cy="6166800"/>
          </a:xfrm>
          <a:prstGeom prst="rect">
            <a:avLst/>
          </a:prstGeom>
          <a:solidFill>
            <a:srgbClr val="00E6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US" dirty="0"/>
          </a:p>
        </p:txBody>
      </p:sp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788" cy="2769989"/>
          </a:xfrm>
          <a:noFill/>
        </p:spPr>
        <p:txBody>
          <a:bodyPr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2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ECFA8B97-DE99-4B15-8C8C-3748FA022B7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40003" cy="54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86F606D-0EC7-F8B3-0E83-0865BBD519AD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7D2F6E2-9F9F-B90C-0177-94B82F9D63A9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35" name="Triangle 34">
                <a:extLst>
                  <a:ext uri="{FF2B5EF4-FFF2-40B4-BE49-F238E27FC236}">
                    <a16:creationId xmlns:a16="http://schemas.microsoft.com/office/drawing/2014/main" id="{766840D1-5B9B-F1ED-E9C4-14E51FAD75CB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6" name="Triangle 35">
                <a:extLst>
                  <a:ext uri="{FF2B5EF4-FFF2-40B4-BE49-F238E27FC236}">
                    <a16:creationId xmlns:a16="http://schemas.microsoft.com/office/drawing/2014/main" id="{7DA6BB4F-574B-349B-9D26-08ECC64283D0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3D92D9D-FB8E-7911-5F35-21074E90876E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EE36923E-B7A5-24CE-3A11-9D6FC3B6D14C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A056CC21-1506-BDAF-EB4F-E4B9D2EBEB76}"/>
                  </a:ext>
                </a:extLst>
              </p:cNvPr>
              <p:cNvSpPr/>
              <p:nvPr userDrawn="1"/>
            </p:nvSpPr>
            <p:spPr>
              <a:xfrm rot="10800000">
                <a:off x="9623975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4" name="Triangle 33">
                <a:extLst>
                  <a:ext uri="{FF2B5EF4-FFF2-40B4-BE49-F238E27FC236}">
                    <a16:creationId xmlns:a16="http://schemas.microsoft.com/office/drawing/2014/main" id="{310A4753-0BED-75A4-0DB0-66971EBB5CBC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495041D-678F-A433-7C01-277E90AEC1B6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1449B1CA-EF59-944B-02A1-9DC108042F7A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00121815-AC0B-13E1-C4CA-71193B901C26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32F693A-5EE3-283D-8027-6D07AA4523F6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F6285A44-D562-0372-E63F-BE457E12D027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6B2DA4B8-EC65-60F1-1645-340FA5EE92AB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AF9DAE5D-9231-C030-2E8C-7A8E340F1E2A}"/>
                  </a:ext>
                </a:extLst>
              </p:cNvPr>
              <p:cNvSpPr/>
              <p:nvPr userDrawn="1"/>
            </p:nvSpPr>
            <p:spPr>
              <a:xfrm rot="10800000">
                <a:off x="2428044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043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color 40p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 Stage">
            <a:extLst>
              <a:ext uri="{FF2B5EF4-FFF2-40B4-BE49-F238E27FC236}">
                <a16:creationId xmlns:a16="http://schemas.microsoft.com/office/drawing/2014/main" id="{40C63E25-48A4-43B2-BEE6-D2FE79309C83}"/>
              </a:ext>
            </a:extLst>
          </p:cNvPr>
          <p:cNvSpPr/>
          <p:nvPr userDrawn="1"/>
        </p:nvSpPr>
        <p:spPr bwMode="hidden">
          <a:xfrm>
            <a:off x="0" y="0"/>
            <a:ext cx="12192000" cy="6166800"/>
          </a:xfrm>
          <a:prstGeom prst="rect">
            <a:avLst/>
          </a:prstGeom>
          <a:gradFill>
            <a:gsLst>
              <a:gs pos="40000">
                <a:srgbClr val="00FFB9"/>
              </a:gs>
              <a:gs pos="100000">
                <a:srgbClr val="00E6DC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EN" dirty="0"/>
          </a:p>
        </p:txBody>
      </p:sp>
      <p:sp>
        <p:nvSpPr>
          <p:cNvPr id="9" name="Color Stage">
            <a:extLst>
              <a:ext uri="{FF2B5EF4-FFF2-40B4-BE49-F238E27FC236}">
                <a16:creationId xmlns:a16="http://schemas.microsoft.com/office/drawing/2014/main" id="{0C524D66-9942-450A-A90F-E7A0CC42EC73}"/>
              </a:ext>
            </a:extLst>
          </p:cNvPr>
          <p:cNvSpPr/>
          <p:nvPr userDrawn="1"/>
        </p:nvSpPr>
        <p:spPr>
          <a:xfrm>
            <a:off x="0" y="1414463"/>
            <a:ext cx="12192000" cy="4752337"/>
          </a:xfrm>
          <a:prstGeom prst="rect">
            <a:avLst/>
          </a:prstGeom>
          <a:gradFill flip="none" rotWithShape="1">
            <a:gsLst>
              <a:gs pos="0">
                <a:srgbClr val="00FFB9"/>
              </a:gs>
              <a:gs pos="100000">
                <a:schemeClr val="bg2">
                  <a:alpha val="0"/>
                </a:schemeClr>
              </a:gs>
              <a:gs pos="40000">
                <a:srgbClr val="00FFB9">
                  <a:alpha val="5000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de-DE" dirty="0"/>
          </a:p>
        </p:txBody>
      </p:sp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7"/>
            <a:ext cx="9288000" cy="1930121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CCD0B8A8-7DE9-432C-82EA-6468E4BB56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E92ADDA-B076-B025-6CA1-E58D2D374618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108BCE3-D9F6-3D5D-6C08-ED7B79F61D5D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36" name="Triangle 35">
                <a:extLst>
                  <a:ext uri="{FF2B5EF4-FFF2-40B4-BE49-F238E27FC236}">
                    <a16:creationId xmlns:a16="http://schemas.microsoft.com/office/drawing/2014/main" id="{96CB170F-DA27-818B-48AA-37EB9B0A7766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7" name="Triangle 36">
                <a:extLst>
                  <a:ext uri="{FF2B5EF4-FFF2-40B4-BE49-F238E27FC236}">
                    <a16:creationId xmlns:a16="http://schemas.microsoft.com/office/drawing/2014/main" id="{C1BB3C06-7321-6F58-37F8-D6A294302A30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C6F21BA-FF30-542D-8808-28235BACB6A4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ABBB51D5-2E03-2B12-9541-E4BC2046A431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4" name="Triangle 33">
                <a:extLst>
                  <a:ext uri="{FF2B5EF4-FFF2-40B4-BE49-F238E27FC236}">
                    <a16:creationId xmlns:a16="http://schemas.microsoft.com/office/drawing/2014/main" id="{E6DEB5EB-BBC8-0B29-82BB-462F9BA76808}"/>
                  </a:ext>
                </a:extLst>
              </p:cNvPr>
              <p:cNvSpPr/>
              <p:nvPr userDrawn="1"/>
            </p:nvSpPr>
            <p:spPr>
              <a:xfrm rot="10800000">
                <a:off x="9623975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5" name="Triangle 34">
                <a:extLst>
                  <a:ext uri="{FF2B5EF4-FFF2-40B4-BE49-F238E27FC236}">
                    <a16:creationId xmlns:a16="http://schemas.microsoft.com/office/drawing/2014/main" id="{52571C06-9B6E-F5A7-08A8-0C39430C8D7D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B20159F-D9E4-B804-FE84-BC99A749515F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E5754268-3313-5F5E-E26D-08CF929A3241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19A7DEC5-51FF-F71B-CCA1-E82DC56D94DC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90045B9-1DA0-E262-E846-7D13A543620B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73FE7274-AE22-9AE0-0C85-A8E8FD494C45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037CA96F-FF9E-2AD5-180D-82BD51FAE606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8EC8CBD1-3CD9-F115-0C5D-C3568D3BDB46}"/>
                  </a:ext>
                </a:extLst>
              </p:cNvPr>
              <p:cNvSpPr/>
              <p:nvPr userDrawn="1"/>
            </p:nvSpPr>
            <p:spPr>
              <a:xfrm rot="10800000">
                <a:off x="2428044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71383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1E327B7-A7D2-94D1-AEED-1708A3E9CB73}"/>
              </a:ext>
            </a:extLst>
          </p:cNvPr>
          <p:cNvGrpSpPr/>
          <p:nvPr userDrawn="1"/>
        </p:nvGrpSpPr>
        <p:grpSpPr>
          <a:xfrm>
            <a:off x="340827" y="-156737"/>
            <a:ext cx="12011626" cy="7202938"/>
            <a:chOff x="340827" y="-156737"/>
            <a:chExt cx="12011626" cy="7202938"/>
          </a:xfrm>
          <a:solidFill>
            <a:srgbClr val="CCCCD4"/>
          </a:solidFill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16E96C9-C954-73CB-DB26-E33D8E908C97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45" name="Triangle 44">
                <a:extLst>
                  <a:ext uri="{FF2B5EF4-FFF2-40B4-BE49-F238E27FC236}">
                    <a16:creationId xmlns:a16="http://schemas.microsoft.com/office/drawing/2014/main" id="{F7B04F3E-DC6E-7BDE-EF9C-CF632BF7AFEA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46" name="Triangle 45">
                <a:extLst>
                  <a:ext uri="{FF2B5EF4-FFF2-40B4-BE49-F238E27FC236}">
                    <a16:creationId xmlns:a16="http://schemas.microsoft.com/office/drawing/2014/main" id="{207ABC6C-94EC-C64B-5FF4-0883EFF1AA4B}"/>
                  </a:ext>
                </a:extLst>
              </p:cNvPr>
              <p:cNvSpPr/>
              <p:nvPr userDrawn="1"/>
            </p:nvSpPr>
            <p:spPr>
              <a:xfrm rot="10800000">
                <a:off x="1020130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47" name="Triangle 46">
                <a:extLst>
                  <a:ext uri="{FF2B5EF4-FFF2-40B4-BE49-F238E27FC236}">
                    <a16:creationId xmlns:a16="http://schemas.microsoft.com/office/drawing/2014/main" id="{1C04293A-4BBA-E0B1-D64F-D9FAD060C252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31A80A89-3D6F-A675-AE07-BDF492779619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43" name="Triangle 42">
                <a:extLst>
                  <a:ext uri="{FF2B5EF4-FFF2-40B4-BE49-F238E27FC236}">
                    <a16:creationId xmlns:a16="http://schemas.microsoft.com/office/drawing/2014/main" id="{84731B0A-989A-72D3-4E1E-C5B1D358A401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44" name="Triangle 43">
                <a:extLst>
                  <a:ext uri="{FF2B5EF4-FFF2-40B4-BE49-F238E27FC236}">
                    <a16:creationId xmlns:a16="http://schemas.microsoft.com/office/drawing/2014/main" id="{E93EA706-9DFB-077B-E95A-58AAB57C7385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AB82068-FFCD-31A9-B598-B63A16C72E2A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40" name="Triangle 39">
                <a:extLst>
                  <a:ext uri="{FF2B5EF4-FFF2-40B4-BE49-F238E27FC236}">
                    <a16:creationId xmlns:a16="http://schemas.microsoft.com/office/drawing/2014/main" id="{F8B6F793-44B8-B005-0CB3-A411D6417EFD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41" name="Triangle 40">
                <a:extLst>
                  <a:ext uri="{FF2B5EF4-FFF2-40B4-BE49-F238E27FC236}">
                    <a16:creationId xmlns:a16="http://schemas.microsoft.com/office/drawing/2014/main" id="{F78AFC03-4C6F-C5F9-C702-943B435B1E15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42" name="Triangle 41">
                <a:extLst>
                  <a:ext uri="{FF2B5EF4-FFF2-40B4-BE49-F238E27FC236}">
                    <a16:creationId xmlns:a16="http://schemas.microsoft.com/office/drawing/2014/main" id="{EDAA7BAA-B19C-0516-DDDA-B40E6C8565F3}"/>
                  </a:ext>
                </a:extLst>
              </p:cNvPr>
              <p:cNvSpPr/>
              <p:nvPr userDrawn="1"/>
            </p:nvSpPr>
            <p:spPr>
              <a:xfrm rot="10800000">
                <a:off x="1850710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  <p:sp>
        <p:nvSpPr>
          <p:cNvPr id="3" name="Copy" descr="Content text frame">
            <a:extLst>
              <a:ext uri="{FF2B5EF4-FFF2-40B4-BE49-F238E27FC236}">
                <a16:creationId xmlns:a16="http://schemas.microsoft.com/office/drawing/2014/main" id="{62AE29B6-609B-95AE-9FD8-A73F5C06EBA4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  <a:lvl6pPr>
              <a:buClr>
                <a:schemeClr val="tx1"/>
              </a:buClr>
              <a:defRPr/>
            </a:lvl6pPr>
            <a:lvl7pPr>
              <a:buClr>
                <a:schemeClr val="tx1"/>
              </a:buClr>
              <a:defRPr/>
            </a:lvl7pPr>
            <a:lvl8pPr>
              <a:buClr>
                <a:schemeClr val="tx1"/>
              </a:buClr>
              <a:defRPr/>
            </a:lvl8pPr>
            <a:lvl9pPr>
              <a:buClr>
                <a:schemeClr val="tx1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0045345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9" pos="6472" userDrawn="1">
          <p15:clr>
            <a:srgbClr val="65CEFF"/>
          </p15:clr>
        </p15:guide>
        <p15:guide id="10" pos="7425" userDrawn="1">
          <p15:clr>
            <a:srgbClr val="65CEFF"/>
          </p15:clr>
        </p15:guide>
        <p15:guide id="11" orient="horz" pos="302" userDrawn="1">
          <p15:clr>
            <a:srgbClr val="65CEFF"/>
          </p15:clr>
        </p15:guide>
        <p15:guide id="12" orient="horz" pos="664" userDrawn="1">
          <p15:clr>
            <a:srgbClr val="65CEFF"/>
          </p15:clr>
        </p15:guide>
        <p15:guide id="13" orient="horz" pos="891" userDrawn="1">
          <p15:clr>
            <a:srgbClr val="65CEFF"/>
          </p15:clr>
        </p15:guide>
        <p15:guide id="17" orient="horz" pos="3885" userDrawn="1">
          <p15:clr>
            <a:srgbClr val="65CEFF"/>
          </p15:clr>
        </p15:guide>
        <p15:guide id="18" orient="horz" pos="4157" userDrawn="1">
          <p15:clr>
            <a:srgbClr val="65CEFF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dark (large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 descr="Slide headlin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py" descr="Content text frame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  <a:lvl6pPr>
              <a:buClr>
                <a:schemeClr val="tx1"/>
              </a:buClr>
              <a:defRPr/>
            </a:lvl6pPr>
            <a:lvl7pPr>
              <a:buClr>
                <a:schemeClr val="tx1"/>
              </a:buClr>
              <a:defRPr/>
            </a:lvl7pPr>
            <a:lvl8pPr>
              <a:buClr>
                <a:schemeClr val="tx1"/>
              </a:buClr>
              <a:defRPr/>
            </a:lvl8pPr>
            <a:lvl9pPr>
              <a:buClr>
                <a:schemeClr val="tx1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2" name="Siemens Logo" descr="Siemens logo">
            <a:extLst>
              <a:ext uri="{FF2B5EF4-FFF2-40B4-BE49-F238E27FC236}">
                <a16:creationId xmlns:a16="http://schemas.microsoft.com/office/drawing/2014/main" id="{70697368-7933-D4EC-C605-5BEF3532962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7367E6C0-4D2C-4C5F-86D8-A2CFF0EB3D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F746812-65E3-4C09-AC38-B0CFE93C8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80A8C6A-A45B-909B-B9E1-9C531F70EABB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01851CE-009C-36FD-8F23-FB086F59B89F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8A20D091-9ABF-B353-3ABF-B36A3717EAE2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0F2681BA-3614-20C6-71AC-86A9B84D70BB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8AE9D71-4074-D7D6-9441-E89DD8D17CC8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178F537A-F7B2-A884-880F-054E3585D193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793490EB-B842-E06A-2454-A07BC2779382}"/>
                  </a:ext>
                </a:extLst>
              </p:cNvPr>
              <p:cNvSpPr/>
              <p:nvPr userDrawn="1"/>
            </p:nvSpPr>
            <p:spPr>
              <a:xfrm rot="10800000">
                <a:off x="1020130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6B7DBD2C-3DD5-CD8C-19AA-C479D9EE818E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1E69BD4-EB0E-39F7-1C76-CCA5E059D34D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73A7A4AC-2174-CE01-B43C-9478BE778CC9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733EEB5B-71BB-A9A3-CA60-8EF159E09312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9FF39B8-D298-0E7F-5D17-E330E5D1C0A8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7AB6849E-4513-675D-19BA-163070A0BA8B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70AD4D18-6528-7F34-3EE1-D81F4962C141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234EB90D-6154-393E-65EA-1F2496F8898C}"/>
                  </a:ext>
                </a:extLst>
              </p:cNvPr>
              <p:cNvSpPr/>
              <p:nvPr userDrawn="1"/>
            </p:nvSpPr>
            <p:spPr>
              <a:xfrm rot="10800000">
                <a:off x="1850710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976581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302" userDrawn="1">
          <p15:clr>
            <a:srgbClr val="65CEFF"/>
          </p15:clr>
        </p15:guide>
        <p15:guide id="5" orient="horz" pos="664" userDrawn="1">
          <p15:clr>
            <a:srgbClr val="65CEFF"/>
          </p15:clr>
        </p15:guide>
        <p15:guide id="6" orient="horz" pos="891" userDrawn="1">
          <p15:clr>
            <a:srgbClr val="65CEFF"/>
          </p15:clr>
        </p15:guide>
        <p15:guide id="7" orient="horz" pos="3658" userDrawn="1">
          <p15:clr>
            <a:srgbClr val="65CEFF"/>
          </p15:clr>
        </p15:guide>
        <p15:guide id="8" orient="horz" pos="3885" userDrawn="1">
          <p15:clr>
            <a:srgbClr val="65CEFF"/>
          </p15:clr>
        </p15:guide>
        <p15:guide id="9" orient="horz" pos="4157" userDrawn="1">
          <p15:clr>
            <a:srgbClr val="65CEFF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able dark (large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 descr="Slide headlin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able Placeholder" descr="Content table  frame">
            <a:extLst>
              <a:ext uri="{FF2B5EF4-FFF2-40B4-BE49-F238E27FC236}">
                <a16:creationId xmlns:a16="http://schemas.microsoft.com/office/drawing/2014/main" id="{D41D1FE0-EDDA-47B8-BF1F-831D4733C32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 bwMode="black">
          <a:xfrm>
            <a:off x="404812" y="1414461"/>
            <a:ext cx="11376026" cy="4392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" name="Siemens Logo" descr="Siemens logo">
            <a:extLst>
              <a:ext uri="{FF2B5EF4-FFF2-40B4-BE49-F238E27FC236}">
                <a16:creationId xmlns:a16="http://schemas.microsoft.com/office/drawing/2014/main" id="{DBDDA68C-D369-4260-610E-00284B3EA64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3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9CEA2FAD-1597-4F5C-878D-02CB85402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E0A22CB-5E69-4817-B713-C02B97CF6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0AA3AB2-73E2-793D-D684-A90DF3D1BD8D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727D6B4-135F-3011-2873-E709ED1660F6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11D99F83-1D0D-D71C-BB44-C0CC1DFD6DBF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F5852C2A-B158-A24F-3004-7C450EF25B2D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7065E7A-CF3E-B3E8-943D-355F1E097C2F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F4B13CB2-8AEC-1196-2023-B07A1C4B9641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31F007A1-BFC5-5FC6-0EF4-5FC373B65C22}"/>
                  </a:ext>
                </a:extLst>
              </p:cNvPr>
              <p:cNvSpPr/>
              <p:nvPr userDrawn="1"/>
            </p:nvSpPr>
            <p:spPr>
              <a:xfrm rot="10800000">
                <a:off x="1020130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272B4050-60D7-4B9C-BF29-C2534B8874A9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48FD4F8-0BDC-F2FE-D5D2-9BC30E81BF9F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A4292EE0-A936-D490-797B-4AC5588725A8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E492D1CF-A646-2672-0852-9A0C9A44B39B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9BE8608-E97D-7C86-1743-EFD58DA53F80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961FE640-71BD-6A69-7F05-27AC4642E9AA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AFC53A89-9B21-780A-BA0A-89277A5717D4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BCD3AEF7-755D-D8EE-5796-43CF7C816CC4}"/>
                  </a:ext>
                </a:extLst>
              </p:cNvPr>
              <p:cNvSpPr/>
              <p:nvPr userDrawn="1"/>
            </p:nvSpPr>
            <p:spPr>
              <a:xfrm rot="10800000">
                <a:off x="1850710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912260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302" userDrawn="1">
          <p15:clr>
            <a:srgbClr val="65CEFF"/>
          </p15:clr>
        </p15:guide>
        <p15:guide id="5" orient="horz" pos="664" userDrawn="1">
          <p15:clr>
            <a:srgbClr val="65CEFF"/>
          </p15:clr>
        </p15:guide>
        <p15:guide id="6" orient="horz" pos="891" userDrawn="1">
          <p15:clr>
            <a:srgbClr val="65CEFF"/>
          </p15:clr>
        </p15:guide>
        <p15:guide id="7" orient="horz" pos="3658" userDrawn="1">
          <p15:clr>
            <a:srgbClr val="65CEFF"/>
          </p15:clr>
        </p15:guide>
        <p15:guide id="8" orient="horz" pos="3885" userDrawn="1">
          <p15:clr>
            <a:srgbClr val="65CEFF"/>
          </p15:clr>
        </p15:guide>
        <p15:guide id="9" orient="horz" pos="4157" userDrawn="1">
          <p15:clr>
            <a:srgbClr val="65CEFF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Gradient">
    <p:bg>
      <p:bgPr>
        <a:gradFill flip="none" rotWithShape="1">
          <a:gsLst>
            <a:gs pos="40000">
              <a:schemeClr val="accent6"/>
            </a:gs>
            <a:gs pos="10000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 Stage">
            <a:extLst>
              <a:ext uri="{FF2B5EF4-FFF2-40B4-BE49-F238E27FC236}">
                <a16:creationId xmlns:a16="http://schemas.microsoft.com/office/drawing/2014/main" id="{B8172AC2-E83F-4EFD-B70E-DE91E64651D8}"/>
              </a:ext>
            </a:extLst>
          </p:cNvPr>
          <p:cNvSpPr/>
          <p:nvPr userDrawn="1"/>
        </p:nvSpPr>
        <p:spPr>
          <a:xfrm>
            <a:off x="0" y="1414463"/>
            <a:ext cx="12192000" cy="5443537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100000">
                <a:schemeClr val="bg2">
                  <a:alpha val="0"/>
                </a:schemeClr>
              </a:gs>
              <a:gs pos="40000">
                <a:schemeClr val="bg2">
                  <a:alpha val="5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US" dirty="0"/>
          </a:p>
        </p:txBody>
      </p:sp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4BECE54-DDA8-4D2C-8A02-4C8E3E1585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7B7E75B-80B4-49F8-AA70-A41C9D896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926FDBD-4BD7-1779-E307-5B8E988A48AB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5C49609-BEE8-D3C4-1725-83C1C83C8726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25AAF5BC-CE46-7325-2D2F-41656996D39B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656F99BB-1713-0037-E83E-92AFBB257F4A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B405279-5954-009A-D5AC-EB972477E077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0FDF33E7-9C25-2A62-085E-0E37144B7559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C66F313C-F08D-6A9F-5802-1A3E6743FBCC}"/>
                  </a:ext>
                </a:extLst>
              </p:cNvPr>
              <p:cNvSpPr/>
              <p:nvPr userDrawn="1"/>
            </p:nvSpPr>
            <p:spPr>
              <a:xfrm rot="10800000">
                <a:off x="1020130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5A468BB8-8A54-9923-2D84-8056BC2B63EA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DCC85BB-E1BB-FFA8-97CC-3D9D064DF272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6D4B7530-5452-50FA-90DD-0FBB0055C490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66572AD5-71EE-FEB0-92E7-9C2709525E92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8E8A73E-E9D4-B279-1C6E-D8BF2A24CB44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D6127CB4-F0FE-2CF5-D673-2413FA173425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D4CB0E8D-8560-156F-3C58-832856182D76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289CB5AC-6A0D-0C80-E41B-8D71D5A438D1}"/>
                  </a:ext>
                </a:extLst>
              </p:cNvPr>
              <p:cNvSpPr/>
              <p:nvPr userDrawn="1"/>
            </p:nvSpPr>
            <p:spPr>
              <a:xfrm rot="10800000">
                <a:off x="1850710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  <p:sp>
        <p:nvSpPr>
          <p:cNvPr id="22" name="Copy" descr="Content text frame">
            <a:extLst>
              <a:ext uri="{FF2B5EF4-FFF2-40B4-BE49-F238E27FC236}">
                <a16:creationId xmlns:a16="http://schemas.microsoft.com/office/drawing/2014/main" id="{7C28D931-86A2-EEFC-07BF-62E6370B5F17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  <a:lvl6pPr>
              <a:buClr>
                <a:schemeClr val="tx1"/>
              </a:buClr>
              <a:defRPr/>
            </a:lvl6pPr>
            <a:lvl7pPr>
              <a:buClr>
                <a:schemeClr val="tx1"/>
              </a:buClr>
              <a:defRPr/>
            </a:lvl7pPr>
            <a:lvl8pPr>
              <a:buClr>
                <a:schemeClr val="tx1"/>
              </a:buClr>
              <a:defRPr/>
            </a:lvl8pPr>
            <a:lvl9pPr>
              <a:buClr>
                <a:schemeClr val="tx1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060832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9" pos="6472" userDrawn="1">
          <p15:clr>
            <a:srgbClr val="65CEFF"/>
          </p15:clr>
        </p15:guide>
        <p15:guide id="10" pos="7425" userDrawn="1">
          <p15:clr>
            <a:srgbClr val="65CEFF"/>
          </p15:clr>
        </p15:guide>
        <p15:guide id="11" orient="horz" pos="302" userDrawn="1">
          <p15:clr>
            <a:srgbClr val="65CEFF"/>
          </p15:clr>
        </p15:guide>
        <p15:guide id="12" orient="horz" pos="663" userDrawn="1">
          <p15:clr>
            <a:srgbClr val="65CEFF"/>
          </p15:clr>
        </p15:guide>
        <p15:guide id="13" orient="horz" pos="891" userDrawn="1">
          <p15:clr>
            <a:srgbClr val="65CEFF"/>
          </p15:clr>
        </p15:guide>
        <p15:guide id="14" orient="horz" pos="2206" userDrawn="1">
          <p15:clr>
            <a:srgbClr val="65CEFF"/>
          </p15:clr>
        </p15:guide>
        <p15:guide id="15" orient="horz" pos="2343" userDrawn="1">
          <p15:clr>
            <a:srgbClr val="65CEFF"/>
          </p15:clr>
        </p15:guide>
        <p15:guide id="16" orient="horz" pos="3658" userDrawn="1">
          <p15:clr>
            <a:srgbClr val="65CEFF"/>
          </p15:clr>
        </p15:guide>
        <p15:guide id="17" orient="horz" pos="3885" userDrawn="1">
          <p15:clr>
            <a:srgbClr val="65CEFF"/>
          </p15:clr>
        </p15:guide>
        <p15:guide id="18" orient="horz" pos="4157" userDrawn="1">
          <p15:clr>
            <a:srgbClr val="65CEFF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dark (small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 descr="Slide headlin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py" descr="Content text frame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411162" y="1414800"/>
            <a:ext cx="7199313" cy="4752000"/>
          </a:xfrm>
          <a:prstGeom prst="rect">
            <a:avLst/>
          </a:prstGeom>
        </p:spPr>
        <p:txBody>
          <a:bodyPr>
            <a:noAutofit/>
          </a:bodyPr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  <a:lvl6pPr>
              <a:buClr>
                <a:schemeClr val="tx1"/>
              </a:buClr>
              <a:defRPr/>
            </a:lvl6pPr>
            <a:lvl7pPr>
              <a:buClr>
                <a:schemeClr val="tx1"/>
              </a:buClr>
              <a:defRPr/>
            </a:lvl7pPr>
            <a:lvl8pPr>
              <a:buClr>
                <a:schemeClr val="tx1"/>
              </a:buClr>
              <a:defRPr/>
            </a:lvl8pPr>
            <a:lvl9pPr>
              <a:buClr>
                <a:schemeClr val="tx1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2" name="Siemens Logo" descr="Siemens logo">
            <a:extLst>
              <a:ext uri="{FF2B5EF4-FFF2-40B4-BE49-F238E27FC236}">
                <a16:creationId xmlns:a16="http://schemas.microsoft.com/office/drawing/2014/main" id="{A0D24217-CDAA-9414-DB12-8FECD397303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519D384-FA09-4D60-95A8-589F157A9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B1666FD-2258-443A-846C-6C7533C6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CFE2999-72B5-6FA0-1FA0-CF5ABD580506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0EF7417-AD2B-C805-A216-368D36B3D926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A5441930-60EB-51B1-0BD0-6181BF2CB6EC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4DCEC59B-705B-5916-F832-E8346AC7B4AD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B926CCB-AD97-FD10-9860-CA1BC4F169C1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B785915F-80C4-74A3-D595-55C1CFFBD8A0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386FC705-09DC-D3DA-97BF-F10703325E9D}"/>
                  </a:ext>
                </a:extLst>
              </p:cNvPr>
              <p:cNvSpPr/>
              <p:nvPr userDrawn="1"/>
            </p:nvSpPr>
            <p:spPr>
              <a:xfrm rot="10800000">
                <a:off x="1020130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DF09B876-FCC9-524E-56E9-9FA3D156177D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2" name="Triangle 21">
                <a:extLst>
                  <a:ext uri="{FF2B5EF4-FFF2-40B4-BE49-F238E27FC236}">
                    <a16:creationId xmlns:a16="http://schemas.microsoft.com/office/drawing/2014/main" id="{D04D17B1-0BCD-AA8B-D772-A92C19783764}"/>
                  </a:ext>
                </a:extLst>
              </p:cNvPr>
              <p:cNvSpPr/>
              <p:nvPr userDrawn="1"/>
            </p:nvSpPr>
            <p:spPr>
              <a:xfrm rot="10800000">
                <a:off x="7553904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1F21EF1-ABBE-CA84-ED72-66396E84DAA1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DA7B5F2C-91BC-522C-4E3B-7078DD238B76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7F171A43-2FC1-C562-E3C0-D9673E0B8F44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20AB30D-5275-1E2D-29B2-A4621D6B84AE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B1E43A30-6F0D-C0B5-AA92-48880EE0D81E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B7EA376D-19D3-8BCA-EC36-5A9893316A50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4E105E9D-4F19-0F98-0EA1-D4AEFD260CFA}"/>
                  </a:ext>
                </a:extLst>
              </p:cNvPr>
              <p:cNvSpPr/>
              <p:nvPr userDrawn="1"/>
            </p:nvSpPr>
            <p:spPr>
              <a:xfrm rot="10800000">
                <a:off x="1850710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3" name="Triangle 22">
                <a:extLst>
                  <a:ext uri="{FF2B5EF4-FFF2-40B4-BE49-F238E27FC236}">
                    <a16:creationId xmlns:a16="http://schemas.microsoft.com/office/drawing/2014/main" id="{F0B63954-F765-F0ED-A649-BBC6A31E7AFE}"/>
                  </a:ext>
                </a:extLst>
              </p:cNvPr>
              <p:cNvSpPr/>
              <p:nvPr userDrawn="1"/>
            </p:nvSpPr>
            <p:spPr>
              <a:xfrm rot="10800000">
                <a:off x="4498115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776213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4794" userDrawn="1">
          <p15:clr>
            <a:srgbClr val="65CEFF"/>
          </p15:clr>
        </p15:guide>
        <p15:guide id="3" pos="6472" userDrawn="1">
          <p15:clr>
            <a:srgbClr val="65CEFF"/>
          </p15:clr>
        </p15:guide>
        <p15:guide id="4" pos="7425" userDrawn="1">
          <p15:clr>
            <a:srgbClr val="65CEFF"/>
          </p15:clr>
        </p15:guide>
        <p15:guide id="5" orient="horz" pos="302" userDrawn="1">
          <p15:clr>
            <a:srgbClr val="65CEFF"/>
          </p15:clr>
        </p15:guide>
        <p15:guide id="6" orient="horz" pos="664" userDrawn="1">
          <p15:clr>
            <a:srgbClr val="65CEFF"/>
          </p15:clr>
        </p15:guide>
        <p15:guide id="7" orient="horz" pos="891" userDrawn="1">
          <p15:clr>
            <a:srgbClr val="65CEFF"/>
          </p15:clr>
        </p15:guide>
        <p15:guide id="8" orient="horz" pos="3658" userDrawn="1">
          <p15:clr>
            <a:srgbClr val="65CEFF"/>
          </p15:clr>
        </p15:guide>
        <p15:guide id="9" orient="horz" pos="3885" userDrawn="1">
          <p15:clr>
            <a:srgbClr val="65CEFF"/>
          </p15:clr>
        </p15:guide>
        <p15:guide id="10" orient="horz" pos="4157" userDrawn="1">
          <p15:clr>
            <a:srgbClr val="65CEFF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dark (Spotlight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" descr="Thematic picture – please describe furth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ltGray">
          <a:xfrm>
            <a:off x="411161" y="1414800"/>
            <a:ext cx="7199313" cy="4752000"/>
          </a:xfrm>
          <a:solidFill>
            <a:srgbClr val="9999A9"/>
          </a:solidFill>
        </p:spPr>
        <p:txBody>
          <a:bodyPr lIns="144000" tIns="108000" rIns="144000" bIns="108000">
            <a:noAutofit/>
          </a:bodyPr>
          <a:lstStyle/>
          <a:p>
            <a:r>
              <a:rPr lang="en-US" dirty="0"/>
              <a:t>Thematic picture</a:t>
            </a:r>
          </a:p>
        </p:txBody>
      </p:sp>
      <p:sp>
        <p:nvSpPr>
          <p:cNvPr id="4" name="Copy" descr="Content text frame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 bwMode="black"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  <a:lvl6pPr>
              <a:buClr>
                <a:schemeClr val="tx1"/>
              </a:buClr>
              <a:defRPr/>
            </a:lvl6pPr>
            <a:lvl7pPr>
              <a:buClr>
                <a:schemeClr val="tx1"/>
              </a:buClr>
              <a:defRPr/>
            </a:lvl7pPr>
            <a:lvl8pPr>
              <a:buClr>
                <a:schemeClr val="tx1"/>
              </a:buClr>
              <a:defRPr/>
            </a:lvl8pPr>
            <a:lvl9pPr>
              <a:buClr>
                <a:schemeClr val="tx1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6" name="Siemens Logo" descr="Siemens logo">
            <a:extLst>
              <a:ext uri="{FF2B5EF4-FFF2-40B4-BE49-F238E27FC236}">
                <a16:creationId xmlns:a16="http://schemas.microsoft.com/office/drawing/2014/main" id="{2E6EBD77-9439-0F2D-3512-7EAC1BD87F2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3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D8B0E89-FA27-F407-D3CD-1B7B84719B5C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6761"/>
            <a:chOff x="-146821" y="-156737"/>
            <a:chExt cx="12499274" cy="720676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5153BCE-AA07-6240-DBC7-FC68B1A77AD5}"/>
                </a:ext>
              </a:extLst>
            </p:cNvPr>
            <p:cNvGrpSpPr/>
            <p:nvPr userDrawn="1"/>
          </p:nvGrpSpPr>
          <p:grpSpPr>
            <a:xfrm>
              <a:off x="-146821" y="981819"/>
              <a:ext cx="96285" cy="5251767"/>
              <a:chOff x="-146821" y="981819"/>
              <a:chExt cx="96285" cy="5251767"/>
            </a:xfrm>
            <a:solidFill>
              <a:srgbClr val="CCCCD4"/>
            </a:solidFill>
          </p:grpSpPr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1A765D03-B66C-33AC-9541-95D38B049244}"/>
                  </a:ext>
                </a:extLst>
              </p:cNvPr>
              <p:cNvSpPr/>
              <p:nvPr userDrawn="1"/>
            </p:nvSpPr>
            <p:spPr>
              <a:xfrm rot="5400000">
                <a:off x="-171669" y="100666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B2D46125-C58A-6CC2-D92F-EDCE583E6EC3}"/>
                  </a:ext>
                </a:extLst>
              </p:cNvPr>
              <p:cNvSpPr/>
              <p:nvPr userDrawn="1"/>
            </p:nvSpPr>
            <p:spPr>
              <a:xfrm rot="5400000">
                <a:off x="-171669" y="611245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121231F-20B1-38BC-0A0B-6829EC96C944}"/>
                </a:ext>
              </a:extLst>
            </p:cNvPr>
            <p:cNvGrpSpPr/>
            <p:nvPr userDrawn="1"/>
          </p:nvGrpSpPr>
          <p:grpSpPr>
            <a:xfrm>
              <a:off x="344721" y="-156737"/>
              <a:ext cx="11512452" cy="7206761"/>
              <a:chOff x="344721" y="-156737"/>
              <a:chExt cx="11512452" cy="7206761"/>
            </a:xfrm>
            <a:solidFill>
              <a:srgbClr val="CCCCD4"/>
            </a:solidFill>
          </p:grpSpPr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4B2311D3-6529-5DE0-F580-A2F2C4069D0C}"/>
                  </a:ext>
                </a:extLst>
              </p:cNvPr>
              <p:cNvSpPr/>
              <p:nvPr userDrawn="1"/>
            </p:nvSpPr>
            <p:spPr>
              <a:xfrm rot="10800000">
                <a:off x="344721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5747BA0B-379A-B9ED-D68B-212020A510E2}"/>
                  </a:ext>
                </a:extLst>
              </p:cNvPr>
              <p:cNvSpPr/>
              <p:nvPr userDrawn="1"/>
            </p:nvSpPr>
            <p:spPr>
              <a:xfrm rot="10800000">
                <a:off x="796940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F014F768-0B75-6FF7-193A-513AF374CEDB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4C686B7A-66CC-7172-54E2-ACF66EEAC5AC}"/>
                  </a:ext>
                </a:extLst>
              </p:cNvPr>
              <p:cNvSpPr/>
              <p:nvPr userDrawn="1"/>
            </p:nvSpPr>
            <p:spPr>
              <a:xfrm>
                <a:off x="10186416" y="6949440"/>
                <a:ext cx="146304" cy="10058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8DA397C8-78F8-D262-7DF0-137035C5FB0C}"/>
                  </a:ext>
                </a:extLst>
              </p:cNvPr>
              <p:cNvSpPr/>
              <p:nvPr userDrawn="1"/>
            </p:nvSpPr>
            <p:spPr>
              <a:xfrm rot="10800000">
                <a:off x="755111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2" name="Triangle 21">
                <a:extLst>
                  <a:ext uri="{FF2B5EF4-FFF2-40B4-BE49-F238E27FC236}">
                    <a16:creationId xmlns:a16="http://schemas.microsoft.com/office/drawing/2014/main" id="{4893FA5D-FE81-2C13-B01D-9304E3796B7C}"/>
                  </a:ext>
                </a:extLst>
              </p:cNvPr>
              <p:cNvSpPr/>
              <p:nvPr userDrawn="1"/>
            </p:nvSpPr>
            <p:spPr>
              <a:xfrm>
                <a:off x="7552944" y="6949440"/>
                <a:ext cx="146304" cy="10058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3" name="Triangle 22">
                <a:extLst>
                  <a:ext uri="{FF2B5EF4-FFF2-40B4-BE49-F238E27FC236}">
                    <a16:creationId xmlns:a16="http://schemas.microsoft.com/office/drawing/2014/main" id="{8613C9D3-95CD-FFC5-0F34-6CB7D3FBDFE6}"/>
                  </a:ext>
                </a:extLst>
              </p:cNvPr>
              <p:cNvSpPr/>
              <p:nvPr userDrawn="1"/>
            </p:nvSpPr>
            <p:spPr>
              <a:xfrm>
                <a:off x="7955280" y="6949440"/>
                <a:ext cx="146304" cy="10058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CD6E29B6-DDEA-D64F-F757-28AAA10C3217}"/>
                  </a:ext>
                </a:extLst>
              </p:cNvPr>
              <p:cNvSpPr/>
              <p:nvPr userDrawn="1"/>
            </p:nvSpPr>
            <p:spPr>
              <a:xfrm rot="10800000">
                <a:off x="10201309" y="-155448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6DDC23F-4416-7FF5-C35F-56DE3E4BE4B1}"/>
                </a:ext>
              </a:extLst>
            </p:cNvPr>
            <p:cNvGrpSpPr/>
            <p:nvPr userDrawn="1"/>
          </p:nvGrpSpPr>
          <p:grpSpPr>
            <a:xfrm rot="10800000">
              <a:off x="12256168" y="981819"/>
              <a:ext cx="96285" cy="5251767"/>
              <a:chOff x="-146821" y="995266"/>
              <a:chExt cx="96285" cy="5251767"/>
            </a:xfrm>
            <a:solidFill>
              <a:srgbClr val="CCCCD4"/>
            </a:solidFill>
          </p:grpSpPr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3AE165FB-A8FC-8A49-ED10-A4EC8E22EC63}"/>
                  </a:ext>
                </a:extLst>
              </p:cNvPr>
              <p:cNvSpPr/>
              <p:nvPr userDrawn="1"/>
            </p:nvSpPr>
            <p:spPr>
              <a:xfrm rot="5400000">
                <a:off x="-171669" y="102011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6C61FFE8-EED1-CA78-B7E4-BCE30E057DB3}"/>
                  </a:ext>
                </a:extLst>
              </p:cNvPr>
              <p:cNvSpPr/>
              <p:nvPr userDrawn="1"/>
            </p:nvSpPr>
            <p:spPr>
              <a:xfrm rot="5400000">
                <a:off x="-171669" y="6125900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0D0AF4E-327A-BCC5-11CC-1235D3FB2B2E}"/>
                </a:ext>
              </a:extLst>
            </p:cNvPr>
            <p:cNvGrpSpPr/>
            <p:nvPr userDrawn="1"/>
          </p:nvGrpSpPr>
          <p:grpSpPr>
            <a:xfrm rot="10800000">
              <a:off x="345452" y="6949916"/>
              <a:ext cx="11511721" cy="96285"/>
              <a:chOff x="340827" y="-92569"/>
              <a:chExt cx="11511721" cy="96285"/>
            </a:xfrm>
            <a:solidFill>
              <a:srgbClr val="CCCCD4"/>
            </a:solidFill>
          </p:grpSpPr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FBE325B4-949D-7FBC-997F-B1571A9D9C1B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A75EFD57-2C7A-0494-84C0-28C978E06BA0}"/>
                  </a:ext>
                </a:extLst>
              </p:cNvPr>
              <p:cNvSpPr/>
              <p:nvPr userDrawn="1"/>
            </p:nvSpPr>
            <p:spPr>
              <a:xfrm rot="10800000">
                <a:off x="1170656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240964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4794" userDrawn="1">
          <p15:clr>
            <a:srgbClr val="65CEFF"/>
          </p15:clr>
        </p15:guide>
        <p15:guide id="3" pos="5066" userDrawn="1">
          <p15:clr>
            <a:srgbClr val="65CEFF"/>
          </p15:clr>
        </p15:guide>
        <p15:guide id="4" pos="6472" userDrawn="1">
          <p15:clr>
            <a:srgbClr val="65CEFF"/>
          </p15:clr>
        </p15:guide>
        <p15:guide id="5" pos="7425" userDrawn="1">
          <p15:clr>
            <a:srgbClr val="65CEFF"/>
          </p15:clr>
        </p15:guide>
        <p15:guide id="6" orient="horz" pos="302" userDrawn="1">
          <p15:clr>
            <a:srgbClr val="65CEFF"/>
          </p15:clr>
        </p15:guide>
        <p15:guide id="7" orient="horz" pos="664" userDrawn="1">
          <p15:clr>
            <a:srgbClr val="65CEFF"/>
          </p15:clr>
        </p15:guide>
        <p15:guide id="8" orient="horz" pos="891" userDrawn="1">
          <p15:clr>
            <a:srgbClr val="65CEFF"/>
          </p15:clr>
        </p15:guide>
        <p15:guide id="9" orient="horz" pos="3658" userDrawn="1">
          <p15:clr>
            <a:srgbClr val="65CEFF"/>
          </p15:clr>
        </p15:guide>
        <p15:guide id="10" orient="horz" pos="3885" userDrawn="1">
          <p15:clr>
            <a:srgbClr val="65CEFF"/>
          </p15:clr>
        </p15:guide>
        <p15:guide id="11" orient="horz" pos="4157" userDrawn="1">
          <p15:clr>
            <a:srgbClr val="65CEFF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 descr="Thematic full size picture – please describe furth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ltGray">
          <a:xfrm>
            <a:off x="0" y="0"/>
            <a:ext cx="12192000" cy="6167438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Full size picture</a:t>
            </a:r>
          </a:p>
        </p:txBody>
      </p:sp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1022400" y="1054100"/>
            <a:ext cx="9252000" cy="147732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Content page,</a:t>
            </a:r>
            <a:br>
              <a:rPr lang="en-US" dirty="0"/>
            </a:br>
            <a:r>
              <a:rPr lang="en-US" dirty="0"/>
              <a:t>Arial Regular, 48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2AF4F4C6-6E41-442C-BB9E-9E72BE92D2D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0DD9770-872F-8C9A-C9A4-E1FB7D6D9B15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6761"/>
            <a:chOff x="-146821" y="-156737"/>
            <a:chExt cx="12499274" cy="7206761"/>
          </a:xfrm>
          <a:solidFill>
            <a:srgbClr val="CCCCD4"/>
          </a:solidFill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32D489B-57B3-6444-C620-F06AA15A6FA9}"/>
                </a:ext>
              </a:extLst>
            </p:cNvPr>
            <p:cNvGrpSpPr/>
            <p:nvPr userDrawn="1"/>
          </p:nvGrpSpPr>
          <p:grpSpPr>
            <a:xfrm>
              <a:off x="-146821" y="981819"/>
              <a:ext cx="96285" cy="5251767"/>
              <a:chOff x="-146821" y="981819"/>
              <a:chExt cx="96285" cy="5251767"/>
            </a:xfrm>
            <a:grpFill/>
          </p:grpSpPr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4C6E0D27-4CCC-8567-DE01-FC96F34CBC36}"/>
                  </a:ext>
                </a:extLst>
              </p:cNvPr>
              <p:cNvSpPr/>
              <p:nvPr userDrawn="1"/>
            </p:nvSpPr>
            <p:spPr>
              <a:xfrm rot="5400000">
                <a:off x="-171669" y="100666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CC56F4A6-7236-41D7-622B-A85EB771672B}"/>
                  </a:ext>
                </a:extLst>
              </p:cNvPr>
              <p:cNvSpPr/>
              <p:nvPr userDrawn="1"/>
            </p:nvSpPr>
            <p:spPr>
              <a:xfrm rot="5400000">
                <a:off x="-171669" y="611245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4729D44-C614-9A83-4AF0-4C3BA22E3EB5}"/>
                </a:ext>
              </a:extLst>
            </p:cNvPr>
            <p:cNvGrpSpPr/>
            <p:nvPr userDrawn="1"/>
          </p:nvGrpSpPr>
          <p:grpSpPr>
            <a:xfrm>
              <a:off x="959389" y="-156737"/>
              <a:ext cx="10897784" cy="7206761"/>
              <a:chOff x="959389" y="-156737"/>
              <a:chExt cx="10897784" cy="7206761"/>
            </a:xfrm>
            <a:grpFill/>
          </p:grpSpPr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1E653533-4236-D2C1-14C1-6D33BCE0D95B}"/>
                  </a:ext>
                </a:extLst>
              </p:cNvPr>
              <p:cNvSpPr/>
              <p:nvPr userDrawn="1"/>
            </p:nvSpPr>
            <p:spPr>
              <a:xfrm rot="10800000">
                <a:off x="95938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9313D7BB-357D-93B8-E592-84A77226FB3E}"/>
                  </a:ext>
                </a:extLst>
              </p:cNvPr>
              <p:cNvSpPr/>
              <p:nvPr userDrawn="1"/>
            </p:nvSpPr>
            <p:spPr>
              <a:xfrm rot="10800000">
                <a:off x="1021333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0E211700-2C8D-6A4C-24E3-7D6D55923040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7133BA6D-0C72-C966-5CA3-7826EC11DA59}"/>
                  </a:ext>
                </a:extLst>
              </p:cNvPr>
              <p:cNvSpPr/>
              <p:nvPr userDrawn="1"/>
            </p:nvSpPr>
            <p:spPr>
              <a:xfrm>
                <a:off x="10186416" y="6949440"/>
                <a:ext cx="146304" cy="10058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F4B5EDC-A1DE-565D-8422-3C57B59C1FE4}"/>
                </a:ext>
              </a:extLst>
            </p:cNvPr>
            <p:cNvGrpSpPr/>
            <p:nvPr userDrawn="1"/>
          </p:nvGrpSpPr>
          <p:grpSpPr>
            <a:xfrm rot="10800000">
              <a:off x="12256168" y="981819"/>
              <a:ext cx="96285" cy="5251767"/>
              <a:chOff x="-146821" y="995266"/>
              <a:chExt cx="96285" cy="5251767"/>
            </a:xfrm>
            <a:grpFill/>
          </p:grpSpPr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4F3EAB38-E656-659A-5E7D-A5ABC6F81323}"/>
                  </a:ext>
                </a:extLst>
              </p:cNvPr>
              <p:cNvSpPr/>
              <p:nvPr userDrawn="1"/>
            </p:nvSpPr>
            <p:spPr>
              <a:xfrm rot="5400000">
                <a:off x="-171669" y="102011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142ECD55-8F02-FD16-F9FB-C88A8AE69843}"/>
                  </a:ext>
                </a:extLst>
              </p:cNvPr>
              <p:cNvSpPr/>
              <p:nvPr userDrawn="1"/>
            </p:nvSpPr>
            <p:spPr>
              <a:xfrm rot="5400000">
                <a:off x="-171669" y="6125900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EDD5D1E-47C4-7BD6-ED9A-5B15B57179AD}"/>
                </a:ext>
              </a:extLst>
            </p:cNvPr>
            <p:cNvGrpSpPr/>
            <p:nvPr userDrawn="1"/>
          </p:nvGrpSpPr>
          <p:grpSpPr>
            <a:xfrm rot="10800000">
              <a:off x="917609" y="6949916"/>
              <a:ext cx="10939564" cy="96285"/>
              <a:chOff x="340827" y="-92569"/>
              <a:chExt cx="10939564" cy="96285"/>
            </a:xfrm>
            <a:grpFill/>
          </p:grpSpPr>
          <p:sp>
            <p:nvSpPr>
              <p:cNvPr id="11" name="Triangle 10">
                <a:extLst>
                  <a:ext uri="{FF2B5EF4-FFF2-40B4-BE49-F238E27FC236}">
                    <a16:creationId xmlns:a16="http://schemas.microsoft.com/office/drawing/2014/main" id="{EC0BB58D-9275-4217-5860-08EEE28F15FD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F2C90E53-17BC-D176-CF18-E7E4AF9C516F}"/>
                  </a:ext>
                </a:extLst>
              </p:cNvPr>
              <p:cNvSpPr/>
              <p:nvPr userDrawn="1"/>
            </p:nvSpPr>
            <p:spPr>
              <a:xfrm rot="10800000">
                <a:off x="11134410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290073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24" userDrawn="1">
          <p15:clr>
            <a:srgbClr val="65CEFF"/>
          </p15:clr>
        </p15:guide>
        <p15:guide id="9" pos="6472" userDrawn="1">
          <p15:clr>
            <a:srgbClr val="65CEFF"/>
          </p15:clr>
        </p15:guide>
        <p15:guide id="10" pos="7425" userDrawn="1">
          <p15:clr>
            <a:srgbClr val="65CEFF"/>
          </p15:clr>
        </p15:guide>
        <p15:guide id="12" orient="horz" pos="664" userDrawn="1">
          <p15:clr>
            <a:srgbClr val="65CEFF"/>
          </p15:clr>
        </p15:guide>
        <p15:guide id="17" orient="horz" pos="3885" userDrawn="1">
          <p15:clr>
            <a:srgbClr val="65CEFF"/>
          </p15:clr>
        </p15:guide>
        <p15:guide id="18" orient="horz" pos="4157" userDrawn="1">
          <p15:clr>
            <a:srgbClr val="65CEFF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dark (Text spotlight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 descr="Thematic picture – please describe furth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ltGray">
          <a:xfrm>
            <a:off x="0" y="1"/>
            <a:ext cx="7611160" cy="6167438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Thematic picture</a:t>
            </a:r>
          </a:p>
        </p:txBody>
      </p:sp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AFFC798E-B633-4D30-A7C1-DC796BD88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1022400" y="1054100"/>
            <a:ext cx="6156275" cy="147732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Content page,</a:t>
            </a:r>
            <a:br>
              <a:rPr lang="en-US" dirty="0"/>
            </a:br>
            <a:r>
              <a:rPr lang="en-US" dirty="0"/>
              <a:t>Arial Regular,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6F965802-E517-4CC3-99D7-1DA8BF1FB0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black">
          <a:xfrm>
            <a:off x="8042400" y="1054100"/>
            <a:ext cx="3744000" cy="5113338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  <a:lvl6pPr>
              <a:buClr>
                <a:schemeClr val="tx1"/>
              </a:buClr>
              <a:defRPr/>
            </a:lvl6pPr>
            <a:lvl7pPr>
              <a:buClr>
                <a:schemeClr val="tx1"/>
              </a:buClr>
              <a:defRPr/>
            </a:lvl7pPr>
            <a:lvl8pPr>
              <a:buClr>
                <a:schemeClr val="tx1"/>
              </a:buClr>
              <a:defRPr/>
            </a:lvl8pPr>
            <a:lvl9pPr>
              <a:buClr>
                <a:schemeClr val="tx1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6" name="Siemens Logo" descr="Siemens logo">
            <a:extLst>
              <a:ext uri="{FF2B5EF4-FFF2-40B4-BE49-F238E27FC236}">
                <a16:creationId xmlns:a16="http://schemas.microsoft.com/office/drawing/2014/main" id="{981D8F55-811B-AEDF-5E04-DCFE25B08BD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4E9BBB6-9A3A-9A9A-B0F5-C4C1C1A5B31D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6761"/>
            <a:chOff x="-146821" y="-156737"/>
            <a:chExt cx="12499274" cy="720676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FCF52B7-A0CB-051E-8C6B-6AF2930684A5}"/>
                </a:ext>
              </a:extLst>
            </p:cNvPr>
            <p:cNvGrpSpPr/>
            <p:nvPr userDrawn="1"/>
          </p:nvGrpSpPr>
          <p:grpSpPr>
            <a:xfrm>
              <a:off x="-146821" y="981819"/>
              <a:ext cx="96285" cy="5251767"/>
              <a:chOff x="-146821" y="981819"/>
              <a:chExt cx="96285" cy="5251767"/>
            </a:xfrm>
            <a:solidFill>
              <a:srgbClr val="CCCCD4"/>
            </a:solidFill>
          </p:grpSpPr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C6184564-5042-009F-4A1C-454BF0A50B53}"/>
                  </a:ext>
                </a:extLst>
              </p:cNvPr>
              <p:cNvSpPr/>
              <p:nvPr userDrawn="1"/>
            </p:nvSpPr>
            <p:spPr>
              <a:xfrm rot="5400000">
                <a:off x="-171669" y="100666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B678EA19-EC1A-4AA7-555A-0132C975ACB5}"/>
                  </a:ext>
                </a:extLst>
              </p:cNvPr>
              <p:cNvSpPr/>
              <p:nvPr userDrawn="1"/>
            </p:nvSpPr>
            <p:spPr>
              <a:xfrm rot="5400000">
                <a:off x="-171669" y="611245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1E2CFBA-2581-72F4-0040-CE6F46C49017}"/>
                </a:ext>
              </a:extLst>
            </p:cNvPr>
            <p:cNvGrpSpPr/>
            <p:nvPr userDrawn="1"/>
          </p:nvGrpSpPr>
          <p:grpSpPr>
            <a:xfrm>
              <a:off x="959389" y="-156737"/>
              <a:ext cx="10897784" cy="7206761"/>
              <a:chOff x="959389" y="-156737"/>
              <a:chExt cx="10897784" cy="7206761"/>
            </a:xfrm>
            <a:solidFill>
              <a:srgbClr val="CCCCD4"/>
            </a:solidFill>
          </p:grpSpPr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BBF7E040-996E-5383-CF6E-3F2F6200DEBF}"/>
                  </a:ext>
                </a:extLst>
              </p:cNvPr>
              <p:cNvSpPr/>
              <p:nvPr userDrawn="1"/>
            </p:nvSpPr>
            <p:spPr>
              <a:xfrm rot="10800000">
                <a:off x="95938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761B40AE-D540-3384-7245-2F5EDE5A811E}"/>
                  </a:ext>
                </a:extLst>
              </p:cNvPr>
              <p:cNvSpPr/>
              <p:nvPr userDrawn="1"/>
            </p:nvSpPr>
            <p:spPr>
              <a:xfrm rot="10800000">
                <a:off x="796940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FF95369C-0B29-0AB3-043C-2E55EBB8FAFA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CFB6EC05-6DA7-AABC-040E-862AF148963A}"/>
                  </a:ext>
                </a:extLst>
              </p:cNvPr>
              <p:cNvSpPr/>
              <p:nvPr userDrawn="1"/>
            </p:nvSpPr>
            <p:spPr>
              <a:xfrm>
                <a:off x="10186416" y="6949440"/>
                <a:ext cx="146304" cy="10058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80DFEE01-A939-DE6C-6C75-D2C63F817C90}"/>
                  </a:ext>
                </a:extLst>
              </p:cNvPr>
              <p:cNvSpPr/>
              <p:nvPr userDrawn="1"/>
            </p:nvSpPr>
            <p:spPr>
              <a:xfrm rot="10800000">
                <a:off x="755111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2" name="Triangle 21">
                <a:extLst>
                  <a:ext uri="{FF2B5EF4-FFF2-40B4-BE49-F238E27FC236}">
                    <a16:creationId xmlns:a16="http://schemas.microsoft.com/office/drawing/2014/main" id="{C88391E3-BAF2-B7C0-938A-F476C3A77589}"/>
                  </a:ext>
                </a:extLst>
              </p:cNvPr>
              <p:cNvSpPr/>
              <p:nvPr userDrawn="1"/>
            </p:nvSpPr>
            <p:spPr>
              <a:xfrm>
                <a:off x="7552944" y="6949440"/>
                <a:ext cx="146304" cy="10058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3" name="Triangle 22">
                <a:extLst>
                  <a:ext uri="{FF2B5EF4-FFF2-40B4-BE49-F238E27FC236}">
                    <a16:creationId xmlns:a16="http://schemas.microsoft.com/office/drawing/2014/main" id="{931DBC51-9BCB-F7E6-6010-CED535802991}"/>
                  </a:ext>
                </a:extLst>
              </p:cNvPr>
              <p:cNvSpPr/>
              <p:nvPr userDrawn="1"/>
            </p:nvSpPr>
            <p:spPr>
              <a:xfrm>
                <a:off x="7955280" y="6949440"/>
                <a:ext cx="146304" cy="10058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FAD9378-9801-3A1A-4120-CF5756DA0B21}"/>
                </a:ext>
              </a:extLst>
            </p:cNvPr>
            <p:cNvGrpSpPr/>
            <p:nvPr userDrawn="1"/>
          </p:nvGrpSpPr>
          <p:grpSpPr>
            <a:xfrm rot="10800000">
              <a:off x="12256168" y="981819"/>
              <a:ext cx="96285" cy="5251767"/>
              <a:chOff x="-146821" y="995266"/>
              <a:chExt cx="96285" cy="5251767"/>
            </a:xfrm>
            <a:solidFill>
              <a:srgbClr val="CCCCD4"/>
            </a:solidFill>
          </p:grpSpPr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7B6FC80A-90F9-F0D1-9F91-9BDBFA61577D}"/>
                  </a:ext>
                </a:extLst>
              </p:cNvPr>
              <p:cNvSpPr/>
              <p:nvPr userDrawn="1"/>
            </p:nvSpPr>
            <p:spPr>
              <a:xfrm rot="5400000">
                <a:off x="-171669" y="102011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6EF54D74-E36A-2D63-305A-D80C190FF93C}"/>
                  </a:ext>
                </a:extLst>
              </p:cNvPr>
              <p:cNvSpPr/>
              <p:nvPr userDrawn="1"/>
            </p:nvSpPr>
            <p:spPr>
              <a:xfrm rot="5400000">
                <a:off x="-171669" y="6125900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463E726-43BC-EA67-3141-B5CF53648B1A}"/>
                </a:ext>
              </a:extLst>
            </p:cNvPr>
            <p:cNvGrpSpPr/>
            <p:nvPr userDrawn="1"/>
          </p:nvGrpSpPr>
          <p:grpSpPr>
            <a:xfrm rot="10800000">
              <a:off x="938604" y="6949916"/>
              <a:ext cx="10918569" cy="96285"/>
              <a:chOff x="340827" y="-92569"/>
              <a:chExt cx="10918569" cy="96285"/>
            </a:xfrm>
            <a:solidFill>
              <a:srgbClr val="CCCCD4"/>
            </a:solidFill>
          </p:grpSpPr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50FF52A4-54D2-1540-FA5D-8AAD2A83C2D0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9B080D81-0538-7C29-4DD3-17B8306A71C0}"/>
                  </a:ext>
                </a:extLst>
              </p:cNvPr>
              <p:cNvSpPr/>
              <p:nvPr userDrawn="1"/>
            </p:nvSpPr>
            <p:spPr>
              <a:xfrm rot="10800000">
                <a:off x="11113415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255346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24" userDrawn="1">
          <p15:clr>
            <a:srgbClr val="65CEFF"/>
          </p15:clr>
        </p15:guide>
        <p15:guide id="3" pos="4794" userDrawn="1">
          <p15:clr>
            <a:srgbClr val="65CEFF"/>
          </p15:clr>
        </p15:guide>
        <p15:guide id="4" pos="5066" userDrawn="1">
          <p15:clr>
            <a:srgbClr val="65CEFF"/>
          </p15:clr>
        </p15:guide>
        <p15:guide id="6" pos="7425" userDrawn="1">
          <p15:clr>
            <a:srgbClr val="65CEFF"/>
          </p15:clr>
        </p15:guide>
        <p15:guide id="7" orient="horz" pos="302" userDrawn="1">
          <p15:clr>
            <a:srgbClr val="65CEFF"/>
          </p15:clr>
        </p15:guide>
        <p15:guide id="8" orient="horz" pos="664" userDrawn="1">
          <p15:clr>
            <a:srgbClr val="65CEFF"/>
          </p15:clr>
        </p15:guide>
        <p15:guide id="9" orient="horz" pos="891" userDrawn="1">
          <p15:clr>
            <a:srgbClr val="65CEFF"/>
          </p15:clr>
        </p15:guide>
        <p15:guide id="10" orient="horz" pos="3658" userDrawn="1">
          <p15:clr>
            <a:srgbClr val="65CEFF"/>
          </p15:clr>
        </p15:guide>
        <p15:guide id="11" orient="horz" pos="3885" userDrawn="1">
          <p15:clr>
            <a:srgbClr val="65CEFF"/>
          </p15:clr>
        </p15:guide>
        <p15:guide id="12" orient="horz" pos="4157" userDrawn="1">
          <p15:clr>
            <a:srgbClr val="65CEFF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with text_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 descr="Thematic full size picture – please describe furth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ltGray">
          <a:xfrm>
            <a:off x="0" y="0"/>
            <a:ext cx="6163056" cy="6167438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Full size picture</a:t>
            </a:r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2AF4F4C6-6E41-442C-BB9E-9E72BE92D2D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Title" descr="Slide headline">
            <a:extLst>
              <a:ext uri="{FF2B5EF4-FFF2-40B4-BE49-F238E27FC236}">
                <a16:creationId xmlns:a16="http://schemas.microsoft.com/office/drawing/2014/main" id="{5AE46E04-4C8B-3F60-3961-4FEF86F683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6583679" y="1054100"/>
            <a:ext cx="5202936" cy="1354217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Title, Arial Regular, 44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Copy">
            <a:extLst>
              <a:ext uri="{FF2B5EF4-FFF2-40B4-BE49-F238E27FC236}">
                <a16:creationId xmlns:a16="http://schemas.microsoft.com/office/drawing/2014/main" id="{277639F4-59D7-8192-5E92-5A960F6DD4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black">
          <a:xfrm>
            <a:off x="6585152" y="2763078"/>
            <a:ext cx="5202036" cy="3404359"/>
          </a:xfrm>
        </p:spPr>
        <p:txBody>
          <a:bodyPr tIns="0"/>
          <a:lstStyle>
            <a:lvl2pPr marL="0" indent="0">
              <a:buClr>
                <a:schemeClr val="tx1"/>
              </a:buClr>
              <a:buNone/>
              <a:defRPr/>
            </a:lvl2pPr>
            <a:lvl3pPr marL="182880"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1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F42A4BA-ED5A-52BE-6EE5-8C3FEB2C7EFB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14EE972-106A-3C52-038E-E9BF697FA443}"/>
                </a:ext>
              </a:extLst>
            </p:cNvPr>
            <p:cNvGrpSpPr/>
            <p:nvPr userDrawn="1"/>
          </p:nvGrpSpPr>
          <p:grpSpPr>
            <a:xfrm>
              <a:off x="-146821" y="-156737"/>
              <a:ext cx="12499274" cy="7202938"/>
              <a:chOff x="-146821" y="-156737"/>
              <a:chExt cx="12499274" cy="7202938"/>
            </a:xfrm>
            <a:solidFill>
              <a:srgbClr val="CCCCD4"/>
            </a:solidFill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C1A8D8F1-F66C-4658-8C34-7C220A65D852}"/>
                  </a:ext>
                </a:extLst>
              </p:cNvPr>
              <p:cNvGrpSpPr/>
              <p:nvPr userDrawn="1"/>
            </p:nvGrpSpPr>
            <p:grpSpPr>
              <a:xfrm>
                <a:off x="-146821" y="981819"/>
                <a:ext cx="96285" cy="5251767"/>
                <a:chOff x="-146821" y="981819"/>
                <a:chExt cx="96285" cy="5251767"/>
              </a:xfrm>
              <a:grpFill/>
            </p:grpSpPr>
            <p:sp>
              <p:nvSpPr>
                <p:cNvPr id="21" name="Triangle 20">
                  <a:extLst>
                    <a:ext uri="{FF2B5EF4-FFF2-40B4-BE49-F238E27FC236}">
                      <a16:creationId xmlns:a16="http://schemas.microsoft.com/office/drawing/2014/main" id="{D7A7D2A3-77FB-C114-21BD-EB7220050906}"/>
                    </a:ext>
                  </a:extLst>
                </p:cNvPr>
                <p:cNvSpPr/>
                <p:nvPr userDrawn="1"/>
              </p:nvSpPr>
              <p:spPr>
                <a:xfrm rot="5400000">
                  <a:off x="-171669" y="1006667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2" name="Triangle 21">
                  <a:extLst>
                    <a:ext uri="{FF2B5EF4-FFF2-40B4-BE49-F238E27FC236}">
                      <a16:creationId xmlns:a16="http://schemas.microsoft.com/office/drawing/2014/main" id="{41806403-9917-2580-FAE7-E660FBC8AC10}"/>
                    </a:ext>
                  </a:extLst>
                </p:cNvPr>
                <p:cNvSpPr/>
                <p:nvPr userDrawn="1"/>
              </p:nvSpPr>
              <p:spPr>
                <a:xfrm rot="5400000">
                  <a:off x="-171669" y="6112453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972C8D58-B587-0483-247D-18785BA5C614}"/>
                  </a:ext>
                </a:extLst>
              </p:cNvPr>
              <p:cNvGrpSpPr/>
              <p:nvPr userDrawn="1"/>
            </p:nvGrpSpPr>
            <p:grpSpPr>
              <a:xfrm>
                <a:off x="6110692" y="-156737"/>
                <a:ext cx="5746481" cy="96285"/>
                <a:chOff x="6110692" y="-156737"/>
                <a:chExt cx="5746481" cy="96285"/>
              </a:xfrm>
              <a:grpFill/>
            </p:grpSpPr>
            <p:sp>
              <p:nvSpPr>
                <p:cNvPr id="18" name="Triangle 17">
                  <a:extLst>
                    <a:ext uri="{FF2B5EF4-FFF2-40B4-BE49-F238E27FC236}">
                      <a16:creationId xmlns:a16="http://schemas.microsoft.com/office/drawing/2014/main" id="{637479CC-05C4-31C0-61A1-6B4F7B0A3998}"/>
                    </a:ext>
                  </a:extLst>
                </p:cNvPr>
                <p:cNvSpPr/>
                <p:nvPr userDrawn="1"/>
              </p:nvSpPr>
              <p:spPr>
                <a:xfrm rot="10800000">
                  <a:off x="6492735" y="-156737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19" name="Triangle 18">
                  <a:extLst>
                    <a:ext uri="{FF2B5EF4-FFF2-40B4-BE49-F238E27FC236}">
                      <a16:creationId xmlns:a16="http://schemas.microsoft.com/office/drawing/2014/main" id="{19E39521-F3EB-2D91-A3E2-9A5E21D1A7CB}"/>
                    </a:ext>
                  </a:extLst>
                </p:cNvPr>
                <p:cNvSpPr/>
                <p:nvPr userDrawn="1"/>
              </p:nvSpPr>
              <p:spPr>
                <a:xfrm rot="10800000">
                  <a:off x="11711192" y="-156737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3" name="Triangle 22">
                  <a:extLst>
                    <a:ext uri="{FF2B5EF4-FFF2-40B4-BE49-F238E27FC236}">
                      <a16:creationId xmlns:a16="http://schemas.microsoft.com/office/drawing/2014/main" id="{9CE2672A-0F9D-BD00-9D73-37F72F46B26C}"/>
                    </a:ext>
                  </a:extLst>
                </p:cNvPr>
                <p:cNvSpPr/>
                <p:nvPr userDrawn="1"/>
              </p:nvSpPr>
              <p:spPr>
                <a:xfrm rot="10800000">
                  <a:off x="6110692" y="-156737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ACE6D2C-E9DF-21E3-82F6-F51430CCBB9F}"/>
                  </a:ext>
                </a:extLst>
              </p:cNvPr>
              <p:cNvGrpSpPr/>
              <p:nvPr userDrawn="1"/>
            </p:nvGrpSpPr>
            <p:grpSpPr>
              <a:xfrm rot="10800000">
                <a:off x="12256168" y="981819"/>
                <a:ext cx="96285" cy="5251767"/>
                <a:chOff x="-146821" y="995266"/>
                <a:chExt cx="96285" cy="5251767"/>
              </a:xfrm>
              <a:grpFill/>
            </p:grpSpPr>
            <p:sp>
              <p:nvSpPr>
                <p:cNvPr id="15" name="Triangle 14">
                  <a:extLst>
                    <a:ext uri="{FF2B5EF4-FFF2-40B4-BE49-F238E27FC236}">
                      <a16:creationId xmlns:a16="http://schemas.microsoft.com/office/drawing/2014/main" id="{39668C16-99E9-1BE7-3901-57762F4CE272}"/>
                    </a:ext>
                  </a:extLst>
                </p:cNvPr>
                <p:cNvSpPr/>
                <p:nvPr userDrawn="1"/>
              </p:nvSpPr>
              <p:spPr>
                <a:xfrm rot="5400000">
                  <a:off x="-171669" y="1020114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16" name="Triangle 15">
                  <a:extLst>
                    <a:ext uri="{FF2B5EF4-FFF2-40B4-BE49-F238E27FC236}">
                      <a16:creationId xmlns:a16="http://schemas.microsoft.com/office/drawing/2014/main" id="{F2009D8D-88BE-FE31-0F09-D68672AF4667}"/>
                    </a:ext>
                  </a:extLst>
                </p:cNvPr>
                <p:cNvSpPr/>
                <p:nvPr userDrawn="1"/>
              </p:nvSpPr>
              <p:spPr>
                <a:xfrm rot="5400000">
                  <a:off x="-171669" y="6125900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E348B52D-B278-A212-AA7D-EF9518C59E60}"/>
                  </a:ext>
                </a:extLst>
              </p:cNvPr>
              <p:cNvGrpSpPr/>
              <p:nvPr userDrawn="1"/>
            </p:nvGrpSpPr>
            <p:grpSpPr>
              <a:xfrm rot="10800000">
                <a:off x="340827" y="6949916"/>
                <a:ext cx="11516346" cy="96285"/>
                <a:chOff x="340827" y="-92569"/>
                <a:chExt cx="11516346" cy="96285"/>
              </a:xfrm>
              <a:grpFill/>
            </p:grpSpPr>
            <p:sp>
              <p:nvSpPr>
                <p:cNvPr id="12" name="Triangle 11">
                  <a:extLst>
                    <a:ext uri="{FF2B5EF4-FFF2-40B4-BE49-F238E27FC236}">
                      <a16:creationId xmlns:a16="http://schemas.microsoft.com/office/drawing/2014/main" id="{772894B6-7C4F-92F1-ED06-3AFA381E653A}"/>
                    </a:ext>
                  </a:extLst>
                </p:cNvPr>
                <p:cNvSpPr/>
                <p:nvPr userDrawn="1"/>
              </p:nvSpPr>
              <p:spPr>
                <a:xfrm rot="10800000">
                  <a:off x="340827" y="-92569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13" name="Triangle 12">
                  <a:extLst>
                    <a:ext uri="{FF2B5EF4-FFF2-40B4-BE49-F238E27FC236}">
                      <a16:creationId xmlns:a16="http://schemas.microsoft.com/office/drawing/2014/main" id="{C01E415B-1B03-6C9D-F590-58FCFC9C3C00}"/>
                    </a:ext>
                  </a:extLst>
                </p:cNvPr>
                <p:cNvSpPr/>
                <p:nvPr userDrawn="1"/>
              </p:nvSpPr>
              <p:spPr>
                <a:xfrm rot="10800000">
                  <a:off x="11711192" y="-92569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</p:grpSp>
        </p:grpSp>
        <p:sp>
          <p:nvSpPr>
            <p:cNvPr id="24" name="Triangle 23">
              <a:extLst>
                <a:ext uri="{FF2B5EF4-FFF2-40B4-BE49-F238E27FC236}">
                  <a16:creationId xmlns:a16="http://schemas.microsoft.com/office/drawing/2014/main" id="{F1EDCCA7-0B28-F7E2-D322-9607A08E7F3E}"/>
                </a:ext>
              </a:extLst>
            </p:cNvPr>
            <p:cNvSpPr/>
            <p:nvPr userDrawn="1"/>
          </p:nvSpPr>
          <p:spPr>
            <a:xfrm>
              <a:off x="6492735" y="6946585"/>
              <a:ext cx="145981" cy="96285"/>
            </a:xfrm>
            <a:prstGeom prst="triangle">
              <a:avLst/>
            </a:prstGeom>
            <a:solidFill>
              <a:srgbClr val="CCC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 anchorCtr="0"/>
            <a:lstStyle/>
            <a:p>
              <a:pPr algn="l"/>
              <a:endParaRPr lang="en-US" dirty="0"/>
            </a:p>
          </p:txBody>
        </p:sp>
        <p:sp>
          <p:nvSpPr>
            <p:cNvPr id="25" name="Triangle 24">
              <a:extLst>
                <a:ext uri="{FF2B5EF4-FFF2-40B4-BE49-F238E27FC236}">
                  <a16:creationId xmlns:a16="http://schemas.microsoft.com/office/drawing/2014/main" id="{014C1E7A-6331-7548-FB62-3EAC5970E9D9}"/>
                </a:ext>
              </a:extLst>
            </p:cNvPr>
            <p:cNvSpPr/>
            <p:nvPr userDrawn="1"/>
          </p:nvSpPr>
          <p:spPr>
            <a:xfrm>
              <a:off x="6110692" y="6946585"/>
              <a:ext cx="145981" cy="96285"/>
            </a:xfrm>
            <a:prstGeom prst="triangle">
              <a:avLst/>
            </a:prstGeom>
            <a:solidFill>
              <a:srgbClr val="CCC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 anchorCtr="0"/>
            <a:lstStyle/>
            <a:p>
              <a:pPr algn="l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900140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47" userDrawn="1">
          <p15:clr>
            <a:srgbClr val="5ACBF0"/>
          </p15:clr>
        </p15:guide>
        <p15:guide id="9" pos="4139" userDrawn="1">
          <p15:clr>
            <a:srgbClr val="5ACBF0"/>
          </p15:clr>
        </p15:guide>
        <p15:guide id="10" pos="7425" userDrawn="1">
          <p15:clr>
            <a:srgbClr val="5ACBF0"/>
          </p15:clr>
        </p15:guide>
        <p15:guide id="12" orient="horz" pos="647" userDrawn="1">
          <p15:clr>
            <a:srgbClr val="5ACBF0"/>
          </p15:clr>
        </p15:guide>
        <p15:guide id="17" orient="horz" pos="3888" userDrawn="1">
          <p15:clr>
            <a:srgbClr val="5ACBF0"/>
          </p15:clr>
        </p15:guide>
        <p15:guide id="19" pos="3888" userDrawn="1">
          <p15:clr>
            <a:srgbClr val="5ACBF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_ Full length with text -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 descr="Thematic full size picture – please describe furth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ltGray">
          <a:xfrm>
            <a:off x="0" y="0"/>
            <a:ext cx="6163056" cy="68580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Full size picture</a:t>
            </a:r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2AF4F4C6-6E41-442C-BB9E-9E72BE92D2D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>
          <a:xfrm>
            <a:off x="1059160" y="6310800"/>
            <a:ext cx="4901802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2" name="Copy">
            <a:extLst>
              <a:ext uri="{FF2B5EF4-FFF2-40B4-BE49-F238E27FC236}">
                <a16:creationId xmlns:a16="http://schemas.microsoft.com/office/drawing/2014/main" id="{4C028160-C065-2CE3-ABC5-2106B3832EC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black">
          <a:xfrm>
            <a:off x="6585152" y="2763078"/>
            <a:ext cx="5202036" cy="3404359"/>
          </a:xfrm>
        </p:spPr>
        <p:txBody>
          <a:bodyPr tIns="0"/>
          <a:lstStyle>
            <a:lvl2pPr marL="0" indent="0">
              <a:buClr>
                <a:schemeClr val="tx1"/>
              </a:buClr>
              <a:buNone/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8" name="Title" descr="Slide headline">
            <a:extLst>
              <a:ext uri="{FF2B5EF4-FFF2-40B4-BE49-F238E27FC236}">
                <a16:creationId xmlns:a16="http://schemas.microsoft.com/office/drawing/2014/main" id="{9F44A223-9E69-A077-CA24-60ADB04C89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6585151" y="1054100"/>
            <a:ext cx="5202036" cy="1354217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Title, Arial Regular, 44 </a:t>
            </a:r>
            <a:r>
              <a:rPr lang="en-US" dirty="0" err="1"/>
              <a:t>pt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781A738-0ED9-DB0F-D34F-7D9208085AB6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A19D43F-0EE9-CCD5-4E6A-CCD1AD5F9141}"/>
                </a:ext>
              </a:extLst>
            </p:cNvPr>
            <p:cNvGrpSpPr/>
            <p:nvPr userDrawn="1"/>
          </p:nvGrpSpPr>
          <p:grpSpPr>
            <a:xfrm>
              <a:off x="-146821" y="981819"/>
              <a:ext cx="96285" cy="5251767"/>
              <a:chOff x="-146821" y="981819"/>
              <a:chExt cx="96285" cy="5251767"/>
            </a:xfrm>
            <a:grpFill/>
          </p:grpSpPr>
          <p:sp>
            <p:nvSpPr>
              <p:cNvPr id="22" name="Triangle 21">
                <a:extLst>
                  <a:ext uri="{FF2B5EF4-FFF2-40B4-BE49-F238E27FC236}">
                    <a16:creationId xmlns:a16="http://schemas.microsoft.com/office/drawing/2014/main" id="{A985536E-6C8E-5BF0-9436-17A207975190}"/>
                  </a:ext>
                </a:extLst>
              </p:cNvPr>
              <p:cNvSpPr/>
              <p:nvPr userDrawn="1"/>
            </p:nvSpPr>
            <p:spPr>
              <a:xfrm rot="5400000">
                <a:off x="-171669" y="100666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3" name="Triangle 22">
                <a:extLst>
                  <a:ext uri="{FF2B5EF4-FFF2-40B4-BE49-F238E27FC236}">
                    <a16:creationId xmlns:a16="http://schemas.microsoft.com/office/drawing/2014/main" id="{9C7A95AA-B28D-FBE1-DC5E-5728D3B97451}"/>
                  </a:ext>
                </a:extLst>
              </p:cNvPr>
              <p:cNvSpPr/>
              <p:nvPr userDrawn="1"/>
            </p:nvSpPr>
            <p:spPr>
              <a:xfrm rot="5400000">
                <a:off x="-171669" y="611245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7277076-4AED-59A4-6353-6497F219AC46}"/>
                </a:ext>
              </a:extLst>
            </p:cNvPr>
            <p:cNvGrpSpPr/>
            <p:nvPr userDrawn="1"/>
          </p:nvGrpSpPr>
          <p:grpSpPr>
            <a:xfrm>
              <a:off x="6110692" y="-156737"/>
              <a:ext cx="5746481" cy="7199607"/>
              <a:chOff x="6110692" y="-156737"/>
              <a:chExt cx="5746481" cy="7199607"/>
            </a:xfrm>
            <a:grpFill/>
          </p:grpSpPr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A1F480D4-4FE9-A0FA-FE52-6F0C3D087BE0}"/>
                  </a:ext>
                </a:extLst>
              </p:cNvPr>
              <p:cNvSpPr/>
              <p:nvPr userDrawn="1"/>
            </p:nvSpPr>
            <p:spPr>
              <a:xfrm rot="10800000">
                <a:off x="6492735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FF6D7666-37F3-7872-F740-A0C4DFEAF7F7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06BF981E-1E73-DB08-AA46-232E4E265907}"/>
                  </a:ext>
                </a:extLst>
              </p:cNvPr>
              <p:cNvSpPr/>
              <p:nvPr userDrawn="1"/>
            </p:nvSpPr>
            <p:spPr>
              <a:xfrm rot="10800000">
                <a:off x="61106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971469EC-BF89-D65F-527D-B58C103253FF}"/>
                  </a:ext>
                </a:extLst>
              </p:cNvPr>
              <p:cNvSpPr/>
              <p:nvPr userDrawn="1"/>
            </p:nvSpPr>
            <p:spPr>
              <a:xfrm>
                <a:off x="6492735" y="694658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2F80F2A4-C4E0-43AE-53B5-77A71C1AD812}"/>
                  </a:ext>
                </a:extLst>
              </p:cNvPr>
              <p:cNvSpPr/>
              <p:nvPr userDrawn="1"/>
            </p:nvSpPr>
            <p:spPr>
              <a:xfrm>
                <a:off x="6110692" y="694658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FE42BBB-7DC8-B926-0265-46ED3BABBD4A}"/>
                </a:ext>
              </a:extLst>
            </p:cNvPr>
            <p:cNvGrpSpPr/>
            <p:nvPr userDrawn="1"/>
          </p:nvGrpSpPr>
          <p:grpSpPr>
            <a:xfrm rot="10800000">
              <a:off x="12256168" y="981819"/>
              <a:ext cx="96285" cy="5251767"/>
              <a:chOff x="-146821" y="995266"/>
              <a:chExt cx="96285" cy="5251767"/>
            </a:xfrm>
            <a:grpFill/>
          </p:grpSpPr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8DDE26B4-42D4-AAF9-847F-1E8E2A9E0A00}"/>
                  </a:ext>
                </a:extLst>
              </p:cNvPr>
              <p:cNvSpPr/>
              <p:nvPr userDrawn="1"/>
            </p:nvSpPr>
            <p:spPr>
              <a:xfrm rot="5400000">
                <a:off x="-171669" y="102011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6A97F01F-8543-BA35-2F91-8B52A5F511D2}"/>
                  </a:ext>
                </a:extLst>
              </p:cNvPr>
              <p:cNvSpPr/>
              <p:nvPr userDrawn="1"/>
            </p:nvSpPr>
            <p:spPr>
              <a:xfrm rot="5400000">
                <a:off x="-171669" y="6125900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sp>
          <p:nvSpPr>
            <p:cNvPr id="12" name="Triangle 11">
              <a:extLst>
                <a:ext uri="{FF2B5EF4-FFF2-40B4-BE49-F238E27FC236}">
                  <a16:creationId xmlns:a16="http://schemas.microsoft.com/office/drawing/2014/main" id="{2FCB4356-CA5A-54B8-7A36-7C2EA1E1575A}"/>
                </a:ext>
              </a:extLst>
            </p:cNvPr>
            <p:cNvSpPr/>
            <p:nvPr userDrawn="1"/>
          </p:nvSpPr>
          <p:spPr>
            <a:xfrm>
              <a:off x="11711192" y="6949916"/>
              <a:ext cx="145981" cy="962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 anchorCtr="0"/>
            <a:lstStyle/>
            <a:p>
              <a:pPr algn="l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621912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0" pos="7425" userDrawn="1">
          <p15:clr>
            <a:srgbClr val="5ACBF0"/>
          </p15:clr>
        </p15:guide>
        <p15:guide id="12" orient="horz" pos="647" userDrawn="1">
          <p15:clr>
            <a:srgbClr val="5ACBF0"/>
          </p15:clr>
        </p15:guide>
        <p15:guide id="17" orient="horz" pos="3885" userDrawn="1">
          <p15:clr>
            <a:srgbClr val="5ACBF0"/>
          </p15:clr>
        </p15:guide>
        <p15:guide id="19" pos="4138" userDrawn="1">
          <p15:clr>
            <a:srgbClr val="5ACBF0"/>
          </p15:clr>
        </p15:guide>
        <p15:guide id="20" pos="3890" userDrawn="1">
          <p15:clr>
            <a:srgbClr val="5ACBF0"/>
          </p15:clr>
        </p15:guide>
        <p15:guide id="21" pos="247" userDrawn="1">
          <p15:clr>
            <a:srgbClr val="5ACBF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 descr="Slide headlin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py 1" descr="Content text frame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 bwMode="black">
          <a:xfrm>
            <a:off x="411162" y="1414800"/>
            <a:ext cx="5470526" cy="4752000"/>
          </a:xfrm>
          <a:prstGeom prst="rect">
            <a:avLst/>
          </a:prstGeom>
        </p:spPr>
        <p:txBody>
          <a:bodyPr>
            <a:noAutofit/>
          </a:bodyPr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  <a:lvl6pPr>
              <a:buClr>
                <a:schemeClr val="tx1"/>
              </a:buClr>
              <a:defRPr/>
            </a:lvl6pPr>
            <a:lvl7pPr>
              <a:buClr>
                <a:schemeClr val="tx1"/>
              </a:buClr>
              <a:defRPr/>
            </a:lvl7pPr>
            <a:lvl8pPr>
              <a:buClr>
                <a:schemeClr val="tx1"/>
              </a:buClr>
              <a:defRPr/>
            </a:lvl8pPr>
            <a:lvl9pPr>
              <a:buClr>
                <a:schemeClr val="tx1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py 2" descr="Content text frame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 bwMode="black">
          <a:xfrm>
            <a:off x="6315075" y="1414800"/>
            <a:ext cx="5465763" cy="4752000"/>
          </a:xfrm>
          <a:prstGeom prst="rect">
            <a:avLst/>
          </a:prstGeom>
        </p:spPr>
        <p:txBody>
          <a:bodyPr>
            <a:noAutofit/>
          </a:bodyPr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  <a:lvl6pPr>
              <a:buClr>
                <a:schemeClr val="tx1"/>
              </a:buClr>
              <a:defRPr/>
            </a:lvl6pPr>
            <a:lvl7pPr>
              <a:buClr>
                <a:schemeClr val="tx1"/>
              </a:buClr>
              <a:defRPr/>
            </a:lvl7pPr>
            <a:lvl8pPr>
              <a:buClr>
                <a:schemeClr val="tx1"/>
              </a:buClr>
              <a:defRPr/>
            </a:lvl8pPr>
            <a:lvl9pPr>
              <a:buClr>
                <a:schemeClr val="tx1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2" name="Siemens Logo" descr="Siemens logo">
            <a:extLst>
              <a:ext uri="{FF2B5EF4-FFF2-40B4-BE49-F238E27FC236}">
                <a16:creationId xmlns:a16="http://schemas.microsoft.com/office/drawing/2014/main" id="{4F8BBD80-F603-890B-5CCC-27FC59B1600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6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3A503D1-D234-4258-9A03-D858B10BA4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21AA656B-0BAF-4B75-90BE-93CAC5946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549FDAF-729F-1F69-7204-C6091715250A}"/>
              </a:ext>
            </a:extLst>
          </p:cNvPr>
          <p:cNvGrpSpPr/>
          <p:nvPr userDrawn="1"/>
        </p:nvGrpSpPr>
        <p:grpSpPr>
          <a:xfrm>
            <a:off x="-153637" y="-174381"/>
            <a:ext cx="12499274" cy="7202938"/>
            <a:chOff x="-153637" y="-174381"/>
            <a:chExt cx="12499274" cy="720293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7FCDC7A-7163-6F77-13DF-84B8C0DBBCFA}"/>
                </a:ext>
              </a:extLst>
            </p:cNvPr>
            <p:cNvGrpSpPr/>
            <p:nvPr userDrawn="1"/>
          </p:nvGrpSpPr>
          <p:grpSpPr>
            <a:xfrm>
              <a:off x="-153637" y="-174381"/>
              <a:ext cx="12499274" cy="7202938"/>
              <a:chOff x="-153637" y="-174381"/>
              <a:chExt cx="12499274" cy="7202938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B4EB7F9B-5D2E-4230-5CE8-DFACC6DEF3EC}"/>
                  </a:ext>
                </a:extLst>
              </p:cNvPr>
              <p:cNvGrpSpPr/>
              <p:nvPr userDrawn="1"/>
            </p:nvGrpSpPr>
            <p:grpSpPr>
              <a:xfrm>
                <a:off x="-153637" y="-174381"/>
                <a:ext cx="12499274" cy="7202938"/>
                <a:chOff x="-146821" y="-156737"/>
                <a:chExt cx="12499274" cy="7202938"/>
              </a:xfrm>
              <a:solidFill>
                <a:srgbClr val="CCCCD4"/>
              </a:solidFill>
            </p:grpSpPr>
            <p:sp>
              <p:nvSpPr>
                <p:cNvPr id="13" name="Triangle 12">
                  <a:extLst>
                    <a:ext uri="{FF2B5EF4-FFF2-40B4-BE49-F238E27FC236}">
                      <a16:creationId xmlns:a16="http://schemas.microsoft.com/office/drawing/2014/main" id="{748D78AD-80CD-723B-BD52-A7401CB84338}"/>
                    </a:ext>
                  </a:extLst>
                </p:cNvPr>
                <p:cNvSpPr/>
                <p:nvPr userDrawn="1"/>
              </p:nvSpPr>
              <p:spPr>
                <a:xfrm rot="5400000">
                  <a:off x="-171669" y="1383993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5659BFBE-9EEF-5F58-E4B4-155C9EFDDA12}"/>
                    </a:ext>
                  </a:extLst>
                </p:cNvPr>
                <p:cNvGrpSpPr/>
                <p:nvPr userDrawn="1"/>
              </p:nvGrpSpPr>
              <p:grpSpPr>
                <a:xfrm>
                  <a:off x="349312" y="-156737"/>
                  <a:ext cx="11507861" cy="96930"/>
                  <a:chOff x="349312" y="-156737"/>
                  <a:chExt cx="11507861" cy="96930"/>
                </a:xfrm>
                <a:grpFill/>
              </p:grpSpPr>
              <p:sp>
                <p:nvSpPr>
                  <p:cNvPr id="21" name="Triangle 20">
                    <a:extLst>
                      <a:ext uri="{FF2B5EF4-FFF2-40B4-BE49-F238E27FC236}">
                        <a16:creationId xmlns:a16="http://schemas.microsoft.com/office/drawing/2014/main" id="{A5F06CE1-5B1C-7136-251F-FC442C103432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349312" y="-156737"/>
                    <a:ext cx="145981" cy="9628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08000" tIns="72000" rIns="108000" bIns="72000" rtlCol="0" anchor="t" anchorCtr="0"/>
                  <a:lstStyle/>
                  <a:p>
                    <a:pPr algn="l"/>
                    <a:endParaRPr lang="en-US" dirty="0"/>
                  </a:p>
                </p:txBody>
              </p:sp>
              <p:sp>
                <p:nvSpPr>
                  <p:cNvPr id="22" name="Triangle 21">
                    <a:extLst>
                      <a:ext uri="{FF2B5EF4-FFF2-40B4-BE49-F238E27FC236}">
                        <a16:creationId xmlns:a16="http://schemas.microsoft.com/office/drawing/2014/main" id="{3E288C64-4A11-CEC4-A756-FCADA77350DB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11711192" y="-156737"/>
                    <a:ext cx="145981" cy="9628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08000" tIns="72000" rIns="108000" bIns="72000" rtlCol="0" anchor="t" anchorCtr="0"/>
                  <a:lstStyle/>
                  <a:p>
                    <a:pPr algn="l"/>
                    <a:endParaRPr lang="en-US" dirty="0"/>
                  </a:p>
                </p:txBody>
              </p:sp>
              <p:sp>
                <p:nvSpPr>
                  <p:cNvPr id="23" name="Triangle 22">
                    <a:extLst>
                      <a:ext uri="{FF2B5EF4-FFF2-40B4-BE49-F238E27FC236}">
                        <a16:creationId xmlns:a16="http://schemas.microsoft.com/office/drawing/2014/main" id="{AB094A14-403A-ADD8-8C9C-9F5B3062CC70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5824807" y="-156737"/>
                    <a:ext cx="145981" cy="9628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08000" tIns="72000" rIns="108000" bIns="72000" rtlCol="0" anchor="t" anchorCtr="0"/>
                  <a:lstStyle/>
                  <a:p>
                    <a:pPr algn="l"/>
                    <a:endParaRPr lang="en-US" dirty="0"/>
                  </a:p>
                </p:txBody>
              </p:sp>
              <p:sp>
                <p:nvSpPr>
                  <p:cNvPr id="24" name="Triangle 23">
                    <a:extLst>
                      <a:ext uri="{FF2B5EF4-FFF2-40B4-BE49-F238E27FC236}">
                        <a16:creationId xmlns:a16="http://schemas.microsoft.com/office/drawing/2014/main" id="{C7068054-3111-3F5C-62A4-138AEC17B46D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6252168" y="-156092"/>
                    <a:ext cx="145981" cy="9628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08000" tIns="72000" rIns="108000" bIns="72000" rtlCol="0" anchor="t" anchorCtr="0"/>
                  <a:lstStyle/>
                  <a:p>
                    <a:pPr algn="l"/>
                    <a:endParaRPr lang="en-US" dirty="0"/>
                  </a:p>
                </p:txBody>
              </p:sp>
            </p:grpSp>
            <p:sp>
              <p:nvSpPr>
                <p:cNvPr id="15" name="Triangle 14">
                  <a:extLst>
                    <a:ext uri="{FF2B5EF4-FFF2-40B4-BE49-F238E27FC236}">
                      <a16:creationId xmlns:a16="http://schemas.microsoft.com/office/drawing/2014/main" id="{62957C52-448D-4B6B-15D0-EE99704B8AF3}"/>
                    </a:ext>
                  </a:extLst>
                </p:cNvPr>
                <p:cNvSpPr/>
                <p:nvPr userDrawn="1"/>
              </p:nvSpPr>
              <p:spPr>
                <a:xfrm rot="16200000">
                  <a:off x="12231320" y="1380100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F1450A45-81B7-86E3-1EF8-334A2FB27E1A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340827" y="6949916"/>
                  <a:ext cx="11516346" cy="96285"/>
                  <a:chOff x="340827" y="-92569"/>
                  <a:chExt cx="11516346" cy="96285"/>
                </a:xfrm>
                <a:grpFill/>
              </p:grpSpPr>
              <p:sp>
                <p:nvSpPr>
                  <p:cNvPr id="17" name="Triangle 16">
                    <a:extLst>
                      <a:ext uri="{FF2B5EF4-FFF2-40B4-BE49-F238E27FC236}">
                        <a16:creationId xmlns:a16="http://schemas.microsoft.com/office/drawing/2014/main" id="{BF74F523-58EF-E208-C6D6-B3895E5D985B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340827" y="-92569"/>
                    <a:ext cx="145981" cy="9628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08000" tIns="72000" rIns="108000" bIns="72000" rtlCol="0" anchor="t" anchorCtr="0"/>
                  <a:lstStyle/>
                  <a:p>
                    <a:pPr algn="l"/>
                    <a:endParaRPr lang="en-US" dirty="0"/>
                  </a:p>
                </p:txBody>
              </p:sp>
              <p:sp>
                <p:nvSpPr>
                  <p:cNvPr id="18" name="Triangle 17">
                    <a:extLst>
                      <a:ext uri="{FF2B5EF4-FFF2-40B4-BE49-F238E27FC236}">
                        <a16:creationId xmlns:a16="http://schemas.microsoft.com/office/drawing/2014/main" id="{32432966-384F-F36C-A661-A2D37FDA0374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11711192" y="-92569"/>
                    <a:ext cx="145981" cy="9628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08000" tIns="72000" rIns="108000" bIns="72000" rtlCol="0" anchor="t" anchorCtr="0"/>
                  <a:lstStyle/>
                  <a:p>
                    <a:pPr algn="l"/>
                    <a:endParaRPr lang="en-US" dirty="0"/>
                  </a:p>
                </p:txBody>
              </p:sp>
              <p:sp>
                <p:nvSpPr>
                  <p:cNvPr id="19" name="Triangle 18">
                    <a:extLst>
                      <a:ext uri="{FF2B5EF4-FFF2-40B4-BE49-F238E27FC236}">
                        <a16:creationId xmlns:a16="http://schemas.microsoft.com/office/drawing/2014/main" id="{4B6F7DB7-6C68-38A0-124A-21F1845E8FB5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6217649" y="-92569"/>
                    <a:ext cx="145981" cy="9628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08000" tIns="72000" rIns="108000" bIns="72000" rtlCol="0" anchor="t" anchorCtr="0"/>
                  <a:lstStyle/>
                  <a:p>
                    <a:pPr algn="l"/>
                    <a:endParaRPr lang="en-US" dirty="0"/>
                  </a:p>
                </p:txBody>
              </p:sp>
              <p:sp>
                <p:nvSpPr>
                  <p:cNvPr id="20" name="Triangle 19">
                    <a:extLst>
                      <a:ext uri="{FF2B5EF4-FFF2-40B4-BE49-F238E27FC236}">
                        <a16:creationId xmlns:a16="http://schemas.microsoft.com/office/drawing/2014/main" id="{18AF265E-7445-245C-FA71-162F6A9E50B9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5799851" y="-92569"/>
                    <a:ext cx="145981" cy="9628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08000" tIns="72000" rIns="108000" bIns="72000" rtlCol="0" anchor="t" anchorCtr="0"/>
                  <a:lstStyle/>
                  <a:p>
                    <a:pPr algn="l"/>
                    <a:endParaRPr lang="en-US" dirty="0"/>
                  </a:p>
                </p:txBody>
              </p:sp>
            </p:grpSp>
          </p:grpSp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F6B12534-ED8B-CC5E-3626-9C9A2D7FBF00}"/>
                  </a:ext>
                </a:extLst>
              </p:cNvPr>
              <p:cNvSpPr/>
              <p:nvPr userDrawn="1"/>
            </p:nvSpPr>
            <p:spPr>
              <a:xfrm rot="16200000">
                <a:off x="12224504" y="6126708"/>
                <a:ext cx="145981" cy="96285"/>
              </a:xfrm>
              <a:prstGeom prst="triangle">
                <a:avLst/>
              </a:prstGeom>
              <a:solidFill>
                <a:srgbClr val="CCC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sp>
          <p:nvSpPr>
            <p:cNvPr id="10" name="Triangle 9">
              <a:extLst>
                <a:ext uri="{FF2B5EF4-FFF2-40B4-BE49-F238E27FC236}">
                  <a16:creationId xmlns:a16="http://schemas.microsoft.com/office/drawing/2014/main" id="{625402C9-5181-8DA1-182D-83CCEDC8409C}"/>
                </a:ext>
              </a:extLst>
            </p:cNvPr>
            <p:cNvSpPr/>
            <p:nvPr userDrawn="1"/>
          </p:nvSpPr>
          <p:spPr>
            <a:xfrm rot="5400000">
              <a:off x="-171669" y="6112453"/>
              <a:ext cx="145981" cy="96285"/>
            </a:xfrm>
            <a:prstGeom prst="triangle">
              <a:avLst/>
            </a:prstGeom>
            <a:solidFill>
              <a:srgbClr val="CCC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 anchorCtr="0"/>
            <a:lstStyle/>
            <a:p>
              <a:pPr algn="l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091795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3705" userDrawn="1">
          <p15:clr>
            <a:srgbClr val="65CEFF"/>
          </p15:clr>
        </p15:guide>
        <p15:guide id="3" pos="3978" userDrawn="1">
          <p15:clr>
            <a:srgbClr val="65CEFF"/>
          </p15:clr>
        </p15:guide>
        <p15:guide id="4" pos="6472" userDrawn="1">
          <p15:clr>
            <a:srgbClr val="65CEFF"/>
          </p15:clr>
        </p15:guide>
        <p15:guide id="5" pos="7425" userDrawn="1">
          <p15:clr>
            <a:srgbClr val="65CEFF"/>
          </p15:clr>
        </p15:guide>
        <p15:guide id="6" orient="horz" pos="302" userDrawn="1">
          <p15:clr>
            <a:srgbClr val="65CEFF"/>
          </p15:clr>
        </p15:guide>
        <p15:guide id="7" orient="horz" pos="664" userDrawn="1">
          <p15:clr>
            <a:srgbClr val="65CEFF"/>
          </p15:clr>
        </p15:guide>
        <p15:guide id="8" orient="horz" pos="891" userDrawn="1">
          <p15:clr>
            <a:srgbClr val="65CEFF"/>
          </p15:clr>
        </p15:guide>
        <p15:guide id="10" orient="horz" pos="3885" userDrawn="1">
          <p15:clr>
            <a:srgbClr val="65CEFF"/>
          </p15:clr>
        </p15:guide>
        <p15:guide id="11" orient="horz" pos="4157" userDrawn="1">
          <p15:clr>
            <a:srgbClr val="65CEFF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 descr="Slide headlin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py 1" descr="Content text frame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 bwMode="black">
          <a:xfrm>
            <a:off x="411162" y="1414800"/>
            <a:ext cx="3600000" cy="4389120"/>
          </a:xfrm>
          <a:prstGeom prst="rect">
            <a:avLst/>
          </a:prstGeom>
        </p:spPr>
        <p:txBody>
          <a:bodyPr>
            <a:noAutofit/>
          </a:bodyPr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buNone/>
              <a:defRPr/>
            </a:lvl4pPr>
            <a:lvl5pPr>
              <a:buClr>
                <a:schemeClr val="tx1"/>
              </a:buClr>
              <a:defRPr/>
            </a:lvl5pPr>
            <a:lvl6pPr>
              <a:buClr>
                <a:schemeClr val="tx1"/>
              </a:buClr>
              <a:defRPr/>
            </a:lvl6pPr>
            <a:lvl7pPr>
              <a:buClr>
                <a:schemeClr val="tx1"/>
              </a:buClr>
              <a:defRPr/>
            </a:lvl7pPr>
            <a:lvl8pPr>
              <a:buClr>
                <a:schemeClr val="tx1"/>
              </a:buClr>
              <a:defRPr/>
            </a:lvl8pPr>
            <a:lvl9pPr>
              <a:buClr>
                <a:schemeClr val="tx1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py 2" descr="Content text frame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 bwMode="black">
          <a:xfrm>
            <a:off x="4298400" y="1414800"/>
            <a:ext cx="3600000" cy="4389120"/>
          </a:xfrm>
          <a:prstGeom prst="rect">
            <a:avLst/>
          </a:prstGeom>
        </p:spPr>
        <p:txBody>
          <a:bodyPr>
            <a:noAutofit/>
          </a:bodyPr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  <a:lvl6pPr>
              <a:buClr>
                <a:schemeClr val="tx1"/>
              </a:buClr>
              <a:defRPr/>
            </a:lvl6pPr>
            <a:lvl7pPr>
              <a:buClr>
                <a:schemeClr val="tx1"/>
              </a:buClr>
              <a:defRPr/>
            </a:lvl7pPr>
            <a:lvl8pPr>
              <a:buClr>
                <a:schemeClr val="tx1"/>
              </a:buClr>
              <a:defRPr/>
            </a:lvl8pPr>
            <a:lvl9pPr>
              <a:buClr>
                <a:schemeClr val="tx1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Copy 3" descr="Content text frame">
            <a:extLst>
              <a:ext uri="{FF2B5EF4-FFF2-40B4-BE49-F238E27FC236}">
                <a16:creationId xmlns:a16="http://schemas.microsoft.com/office/drawing/2014/main" id="{F020B491-E63A-4FB5-94ED-2BC31EB35C33}"/>
              </a:ext>
            </a:extLst>
          </p:cNvPr>
          <p:cNvSpPr>
            <a:spLocks noGrp="1"/>
          </p:cNvSpPr>
          <p:nvPr>
            <p:ph sz="half" idx="12"/>
          </p:nvPr>
        </p:nvSpPr>
        <p:spPr bwMode="black">
          <a:xfrm>
            <a:off x="8186400" y="1414800"/>
            <a:ext cx="3600000" cy="4389120"/>
          </a:xfrm>
          <a:prstGeom prst="rect">
            <a:avLst/>
          </a:prstGeom>
        </p:spPr>
        <p:txBody>
          <a:bodyPr>
            <a:noAutofit/>
          </a:bodyPr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  <a:lvl6pPr>
              <a:buClr>
                <a:schemeClr val="tx1"/>
              </a:buClr>
              <a:defRPr/>
            </a:lvl6pPr>
            <a:lvl7pPr>
              <a:buClr>
                <a:schemeClr val="tx1"/>
              </a:buClr>
              <a:defRPr/>
            </a:lvl7pPr>
            <a:lvl8pPr>
              <a:buClr>
                <a:schemeClr val="tx1"/>
              </a:buClr>
              <a:defRPr/>
            </a:lvl8pPr>
            <a:lvl9pPr>
              <a:buClr>
                <a:schemeClr val="tx1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2" name="Siemens Logo" descr="Siemens logo">
            <a:extLst>
              <a:ext uri="{FF2B5EF4-FFF2-40B4-BE49-F238E27FC236}">
                <a16:creationId xmlns:a16="http://schemas.microsoft.com/office/drawing/2014/main" id="{A53CF7CF-3A43-5B1E-4240-BD93149833D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6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613FA68-C74A-4621-9563-250388EBCC8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9117D9C-D502-472C-A3C8-FA9087A2E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59AE27A-6464-359A-CBE8-45D9E3641734}"/>
              </a:ext>
            </a:extLst>
          </p:cNvPr>
          <p:cNvGrpSpPr/>
          <p:nvPr userDrawn="1"/>
        </p:nvGrpSpPr>
        <p:grpSpPr>
          <a:xfrm>
            <a:off x="-153637" y="-174381"/>
            <a:ext cx="12499274" cy="7202938"/>
            <a:chOff x="-153637" y="-174381"/>
            <a:chExt cx="12499274" cy="720293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7D03B53-8BA8-B22C-2AB4-C9F483599361}"/>
                </a:ext>
              </a:extLst>
            </p:cNvPr>
            <p:cNvGrpSpPr/>
            <p:nvPr userDrawn="1"/>
          </p:nvGrpSpPr>
          <p:grpSpPr>
            <a:xfrm>
              <a:off x="-153637" y="-174381"/>
              <a:ext cx="12499274" cy="7202938"/>
              <a:chOff x="-146821" y="-156737"/>
              <a:chExt cx="12499274" cy="7202938"/>
            </a:xfrm>
            <a:solidFill>
              <a:srgbClr val="CCCCD4"/>
            </a:solidFill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DD90808F-AB4B-8F8B-2DE4-1BAFD4119F5F}"/>
                  </a:ext>
                </a:extLst>
              </p:cNvPr>
              <p:cNvGrpSpPr/>
              <p:nvPr userDrawn="1"/>
            </p:nvGrpSpPr>
            <p:grpSpPr>
              <a:xfrm>
                <a:off x="-146821" y="1359145"/>
                <a:ext cx="96285" cy="4543483"/>
                <a:chOff x="-146821" y="1359145"/>
                <a:chExt cx="96285" cy="4543483"/>
              </a:xfrm>
              <a:grpFill/>
            </p:grpSpPr>
            <p:sp>
              <p:nvSpPr>
                <p:cNvPr id="31" name="Triangle 30">
                  <a:extLst>
                    <a:ext uri="{FF2B5EF4-FFF2-40B4-BE49-F238E27FC236}">
                      <a16:creationId xmlns:a16="http://schemas.microsoft.com/office/drawing/2014/main" id="{9F9CFFF1-BC50-ECEF-EADA-DA13EC945E29}"/>
                    </a:ext>
                  </a:extLst>
                </p:cNvPr>
                <p:cNvSpPr/>
                <p:nvPr userDrawn="1"/>
              </p:nvSpPr>
              <p:spPr>
                <a:xfrm rot="5400000">
                  <a:off x="-171669" y="1383993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32" name="Triangle 31">
                  <a:extLst>
                    <a:ext uri="{FF2B5EF4-FFF2-40B4-BE49-F238E27FC236}">
                      <a16:creationId xmlns:a16="http://schemas.microsoft.com/office/drawing/2014/main" id="{F00433E0-EA5E-FB1A-CB0C-57B3434EC5BE}"/>
                    </a:ext>
                  </a:extLst>
                </p:cNvPr>
                <p:cNvSpPr/>
                <p:nvPr userDrawn="1"/>
              </p:nvSpPr>
              <p:spPr>
                <a:xfrm rot="5400000">
                  <a:off x="-171669" y="5781495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56D48F9C-9F72-0E9A-7721-FBD87E14F519}"/>
                  </a:ext>
                </a:extLst>
              </p:cNvPr>
              <p:cNvGrpSpPr/>
              <p:nvPr userDrawn="1"/>
            </p:nvGrpSpPr>
            <p:grpSpPr>
              <a:xfrm>
                <a:off x="331264" y="-156737"/>
                <a:ext cx="11525909" cy="7202405"/>
                <a:chOff x="331264" y="-156737"/>
                <a:chExt cx="11525909" cy="7202405"/>
              </a:xfrm>
              <a:grpFill/>
            </p:grpSpPr>
            <p:sp>
              <p:nvSpPr>
                <p:cNvPr id="21" name="Triangle 20">
                  <a:extLst>
                    <a:ext uri="{FF2B5EF4-FFF2-40B4-BE49-F238E27FC236}">
                      <a16:creationId xmlns:a16="http://schemas.microsoft.com/office/drawing/2014/main" id="{87D2ED0F-A74B-7C79-1D44-F27999E22B86}"/>
                    </a:ext>
                  </a:extLst>
                </p:cNvPr>
                <p:cNvSpPr/>
                <p:nvPr userDrawn="1"/>
              </p:nvSpPr>
              <p:spPr>
                <a:xfrm rot="10800000">
                  <a:off x="331264" y="-156737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2" name="Triangle 21">
                  <a:extLst>
                    <a:ext uri="{FF2B5EF4-FFF2-40B4-BE49-F238E27FC236}">
                      <a16:creationId xmlns:a16="http://schemas.microsoft.com/office/drawing/2014/main" id="{7ED43420-EE6A-5422-8DCC-DFF6CB3C5FC3}"/>
                    </a:ext>
                  </a:extLst>
                </p:cNvPr>
                <p:cNvSpPr/>
                <p:nvPr userDrawn="1"/>
              </p:nvSpPr>
              <p:spPr>
                <a:xfrm rot="10800000">
                  <a:off x="11711192" y="-156737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3" name="Triangle 22">
                  <a:extLst>
                    <a:ext uri="{FF2B5EF4-FFF2-40B4-BE49-F238E27FC236}">
                      <a16:creationId xmlns:a16="http://schemas.microsoft.com/office/drawing/2014/main" id="{0579B74B-3722-474D-D566-7FF325CB449E}"/>
                    </a:ext>
                  </a:extLst>
                </p:cNvPr>
                <p:cNvSpPr/>
                <p:nvPr userDrawn="1"/>
              </p:nvSpPr>
              <p:spPr>
                <a:xfrm rot="10800000">
                  <a:off x="3949708" y="-156737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4" name="Triangle 23">
                  <a:extLst>
                    <a:ext uri="{FF2B5EF4-FFF2-40B4-BE49-F238E27FC236}">
                      <a16:creationId xmlns:a16="http://schemas.microsoft.com/office/drawing/2014/main" id="{FC4A8CBB-0D33-6CE9-7908-A72EB62B8D38}"/>
                    </a:ext>
                  </a:extLst>
                </p:cNvPr>
                <p:cNvSpPr/>
                <p:nvPr userDrawn="1"/>
              </p:nvSpPr>
              <p:spPr>
                <a:xfrm rot="10800000">
                  <a:off x="4238169" y="-156092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5" name="Triangle 24">
                  <a:extLst>
                    <a:ext uri="{FF2B5EF4-FFF2-40B4-BE49-F238E27FC236}">
                      <a16:creationId xmlns:a16="http://schemas.microsoft.com/office/drawing/2014/main" id="{7EDF678E-1AAC-82B1-DD77-A555867C996C}"/>
                    </a:ext>
                  </a:extLst>
                </p:cNvPr>
                <p:cNvSpPr/>
                <p:nvPr userDrawn="1"/>
              </p:nvSpPr>
              <p:spPr>
                <a:xfrm rot="10800000">
                  <a:off x="7870026" y="-156737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6" name="Triangle 25">
                  <a:extLst>
                    <a:ext uri="{FF2B5EF4-FFF2-40B4-BE49-F238E27FC236}">
                      <a16:creationId xmlns:a16="http://schemas.microsoft.com/office/drawing/2014/main" id="{C0762FE6-905B-65F4-1895-FC95149FC37F}"/>
                    </a:ext>
                  </a:extLst>
                </p:cNvPr>
                <p:cNvSpPr/>
                <p:nvPr userDrawn="1"/>
              </p:nvSpPr>
              <p:spPr>
                <a:xfrm rot="10800000">
                  <a:off x="8091581" y="-156092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7" name="Triangle 26">
                  <a:extLst>
                    <a:ext uri="{FF2B5EF4-FFF2-40B4-BE49-F238E27FC236}">
                      <a16:creationId xmlns:a16="http://schemas.microsoft.com/office/drawing/2014/main" id="{E6225A6B-53AD-D817-57B7-8A26CCABE04A}"/>
                    </a:ext>
                  </a:extLst>
                </p:cNvPr>
                <p:cNvSpPr/>
                <p:nvPr userDrawn="1"/>
              </p:nvSpPr>
              <p:spPr>
                <a:xfrm>
                  <a:off x="3949708" y="6948738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8" name="Triangle 27">
                  <a:extLst>
                    <a:ext uri="{FF2B5EF4-FFF2-40B4-BE49-F238E27FC236}">
                      <a16:creationId xmlns:a16="http://schemas.microsoft.com/office/drawing/2014/main" id="{51873F2D-C062-1C22-2A5F-4BC5D9315F2D}"/>
                    </a:ext>
                  </a:extLst>
                </p:cNvPr>
                <p:cNvSpPr/>
                <p:nvPr userDrawn="1"/>
              </p:nvSpPr>
              <p:spPr>
                <a:xfrm>
                  <a:off x="4238169" y="6949383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9" name="Triangle 28">
                  <a:extLst>
                    <a:ext uri="{FF2B5EF4-FFF2-40B4-BE49-F238E27FC236}">
                      <a16:creationId xmlns:a16="http://schemas.microsoft.com/office/drawing/2014/main" id="{6CCCF7A9-7F6E-6896-0BAE-B262B7F357F4}"/>
                    </a:ext>
                  </a:extLst>
                </p:cNvPr>
                <p:cNvSpPr/>
                <p:nvPr userDrawn="1"/>
              </p:nvSpPr>
              <p:spPr>
                <a:xfrm>
                  <a:off x="7870026" y="6948738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30" name="Triangle 29">
                  <a:extLst>
                    <a:ext uri="{FF2B5EF4-FFF2-40B4-BE49-F238E27FC236}">
                      <a16:creationId xmlns:a16="http://schemas.microsoft.com/office/drawing/2014/main" id="{0B49F57F-7E72-5B32-4DE2-93A1F9AB6615}"/>
                    </a:ext>
                  </a:extLst>
                </p:cNvPr>
                <p:cNvSpPr/>
                <p:nvPr userDrawn="1"/>
              </p:nvSpPr>
              <p:spPr>
                <a:xfrm>
                  <a:off x="8091581" y="6949383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6521B168-878B-D25B-E2D7-185BD5C89072}"/>
                  </a:ext>
                </a:extLst>
              </p:cNvPr>
              <p:cNvGrpSpPr/>
              <p:nvPr userDrawn="1"/>
            </p:nvGrpSpPr>
            <p:grpSpPr>
              <a:xfrm rot="10800000">
                <a:off x="12256168" y="1355252"/>
                <a:ext cx="96285" cy="4547376"/>
                <a:chOff x="-146821" y="1326224"/>
                <a:chExt cx="96285" cy="4547376"/>
              </a:xfrm>
              <a:grpFill/>
            </p:grpSpPr>
            <p:sp>
              <p:nvSpPr>
                <p:cNvPr id="19" name="Triangle 18">
                  <a:extLst>
                    <a:ext uri="{FF2B5EF4-FFF2-40B4-BE49-F238E27FC236}">
                      <a16:creationId xmlns:a16="http://schemas.microsoft.com/office/drawing/2014/main" id="{A13338B4-13F8-D8C9-AECC-1778E239497F}"/>
                    </a:ext>
                  </a:extLst>
                </p:cNvPr>
                <p:cNvSpPr/>
                <p:nvPr userDrawn="1"/>
              </p:nvSpPr>
              <p:spPr>
                <a:xfrm rot="5400000">
                  <a:off x="-171669" y="1351072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0" name="Triangle 19">
                  <a:extLst>
                    <a:ext uri="{FF2B5EF4-FFF2-40B4-BE49-F238E27FC236}">
                      <a16:creationId xmlns:a16="http://schemas.microsoft.com/office/drawing/2014/main" id="{B9D81652-5A43-155B-6B58-CCE775B422E0}"/>
                    </a:ext>
                  </a:extLst>
                </p:cNvPr>
                <p:cNvSpPr/>
                <p:nvPr userDrawn="1"/>
              </p:nvSpPr>
              <p:spPr>
                <a:xfrm rot="5400000">
                  <a:off x="-171669" y="5752467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8083D23E-FB2C-44E0-98CF-6798E96AD57C}"/>
                  </a:ext>
                </a:extLst>
              </p:cNvPr>
              <p:cNvGrpSpPr/>
              <p:nvPr userDrawn="1"/>
            </p:nvGrpSpPr>
            <p:grpSpPr>
              <a:xfrm rot="10800000">
                <a:off x="340827" y="6949916"/>
                <a:ext cx="11516346" cy="96285"/>
                <a:chOff x="340827" y="-92569"/>
                <a:chExt cx="11516346" cy="96285"/>
              </a:xfrm>
              <a:grpFill/>
            </p:grpSpPr>
            <p:sp>
              <p:nvSpPr>
                <p:cNvPr id="17" name="Triangle 16">
                  <a:extLst>
                    <a:ext uri="{FF2B5EF4-FFF2-40B4-BE49-F238E27FC236}">
                      <a16:creationId xmlns:a16="http://schemas.microsoft.com/office/drawing/2014/main" id="{E3AC6F39-FC37-B017-B9F1-1644AA7A24B7}"/>
                    </a:ext>
                  </a:extLst>
                </p:cNvPr>
                <p:cNvSpPr/>
                <p:nvPr userDrawn="1"/>
              </p:nvSpPr>
              <p:spPr>
                <a:xfrm rot="10800000">
                  <a:off x="340827" y="-92569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18" name="Triangle 17">
                  <a:extLst>
                    <a:ext uri="{FF2B5EF4-FFF2-40B4-BE49-F238E27FC236}">
                      <a16:creationId xmlns:a16="http://schemas.microsoft.com/office/drawing/2014/main" id="{AAE252E7-E946-E303-AD2B-8561FC7A16F5}"/>
                    </a:ext>
                  </a:extLst>
                </p:cNvPr>
                <p:cNvSpPr/>
                <p:nvPr userDrawn="1"/>
              </p:nvSpPr>
              <p:spPr>
                <a:xfrm rot="10800000">
                  <a:off x="11711192" y="-92569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</p:grpSp>
        </p:grpSp>
        <p:sp>
          <p:nvSpPr>
            <p:cNvPr id="11" name="Triangle 10">
              <a:extLst>
                <a:ext uri="{FF2B5EF4-FFF2-40B4-BE49-F238E27FC236}">
                  <a16:creationId xmlns:a16="http://schemas.microsoft.com/office/drawing/2014/main" id="{E826F1A4-787B-E7F3-C7E7-F939A78E4582}"/>
                </a:ext>
              </a:extLst>
            </p:cNvPr>
            <p:cNvSpPr/>
            <p:nvPr userDrawn="1"/>
          </p:nvSpPr>
          <p:spPr>
            <a:xfrm rot="5400000">
              <a:off x="-178485" y="6121145"/>
              <a:ext cx="145981" cy="96285"/>
            </a:xfrm>
            <a:prstGeom prst="triangle">
              <a:avLst/>
            </a:prstGeom>
            <a:solidFill>
              <a:srgbClr val="CCC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 anchorCtr="0"/>
            <a:lstStyle/>
            <a:p>
              <a:pPr algn="l"/>
              <a:endParaRPr lang="en-US" dirty="0"/>
            </a:p>
          </p:txBody>
        </p:sp>
        <p:sp>
          <p:nvSpPr>
            <p:cNvPr id="12" name="Triangle 11">
              <a:extLst>
                <a:ext uri="{FF2B5EF4-FFF2-40B4-BE49-F238E27FC236}">
                  <a16:creationId xmlns:a16="http://schemas.microsoft.com/office/drawing/2014/main" id="{7C62704E-98B6-7E59-FF4A-0DE8F2BAAE5E}"/>
                </a:ext>
              </a:extLst>
            </p:cNvPr>
            <p:cNvSpPr/>
            <p:nvPr userDrawn="1"/>
          </p:nvSpPr>
          <p:spPr>
            <a:xfrm rot="16200000">
              <a:off x="12224504" y="6121145"/>
              <a:ext cx="145981" cy="96285"/>
            </a:xfrm>
            <a:prstGeom prst="triangle">
              <a:avLst/>
            </a:prstGeom>
            <a:solidFill>
              <a:srgbClr val="CCC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 anchorCtr="0"/>
            <a:lstStyle/>
            <a:p>
              <a:pPr algn="l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96623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2526" userDrawn="1">
          <p15:clr>
            <a:srgbClr val="65CEFF"/>
          </p15:clr>
        </p15:guide>
        <p15:guide id="3" pos="2688" userDrawn="1">
          <p15:clr>
            <a:srgbClr val="65CEFF"/>
          </p15:clr>
        </p15:guide>
        <p15:guide id="4" pos="4975" userDrawn="1">
          <p15:clr>
            <a:srgbClr val="65CEFF"/>
          </p15:clr>
        </p15:guide>
        <p15:guide id="5" pos="5157" userDrawn="1">
          <p15:clr>
            <a:srgbClr val="65CEFF"/>
          </p15:clr>
        </p15:guide>
        <p15:guide id="6" pos="6472" userDrawn="1">
          <p15:clr>
            <a:srgbClr val="65CEFF"/>
          </p15:clr>
        </p15:guide>
        <p15:guide id="7" pos="7425" userDrawn="1">
          <p15:clr>
            <a:srgbClr val="65CEFF"/>
          </p15:clr>
        </p15:guide>
        <p15:guide id="8" orient="horz" pos="302" userDrawn="1">
          <p15:clr>
            <a:srgbClr val="65CEFF"/>
          </p15:clr>
        </p15:guide>
        <p15:guide id="9" orient="horz" pos="664" userDrawn="1">
          <p15:clr>
            <a:srgbClr val="65CEFF"/>
          </p15:clr>
        </p15:guide>
        <p15:guide id="10" orient="horz" pos="891" userDrawn="1">
          <p15:clr>
            <a:srgbClr val="65CEFF"/>
          </p15:clr>
        </p15:guide>
        <p15:guide id="12" orient="horz" pos="3885" userDrawn="1">
          <p15:clr>
            <a:srgbClr val="65CEFF"/>
          </p15:clr>
        </p15:guide>
        <p15:guide id="13" orient="horz" pos="4157" userDrawn="1">
          <p15:clr>
            <a:srgbClr val="65CEFF"/>
          </p15:clr>
        </p15:guide>
        <p15:guide id="14" orient="horz" pos="3648" userDrawn="1">
          <p15:clr>
            <a:srgbClr val="65CEFF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 descr="Slide headline">
            <a:extLst>
              <a:ext uri="{FF2B5EF4-FFF2-40B4-BE49-F238E27FC236}">
                <a16:creationId xmlns:a16="http://schemas.microsoft.com/office/drawing/2014/main" id="{9F2A455C-53B1-4792-8EA9-F00926C48E39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py 1" descr="Content text frame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411162" y="1414462"/>
            <a:ext cx="3600000" cy="4392000"/>
          </a:xfrm>
          <a:prstGeom prst="rect">
            <a:avLst/>
          </a:prstGeom>
          <a:ln w="19050">
            <a:solidFill>
              <a:srgbClr val="00C1B6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chemeClr val="tx1"/>
              </a:buClr>
              <a:defRPr>
                <a:ln>
                  <a:noFill/>
                </a:ln>
              </a:defRPr>
            </a:lvl2pPr>
            <a:lvl3pPr>
              <a:buClr>
                <a:schemeClr val="tx1"/>
              </a:buClr>
              <a:defRPr>
                <a:ln>
                  <a:noFill/>
                </a:ln>
              </a:defRPr>
            </a:lvl3pPr>
            <a:lvl4pPr>
              <a:buClr>
                <a:schemeClr val="tx1"/>
              </a:buClr>
              <a:defRPr>
                <a:ln>
                  <a:noFill/>
                </a:ln>
              </a:defRPr>
            </a:lvl4pPr>
            <a:lvl5pPr>
              <a:buClr>
                <a:schemeClr val="tx1"/>
              </a:buClr>
              <a:defRPr>
                <a:ln>
                  <a:noFill/>
                </a:ln>
              </a:defRPr>
            </a:lvl5pPr>
            <a:lvl6pPr>
              <a:buClr>
                <a:schemeClr val="tx1"/>
              </a:buClr>
              <a:defRPr>
                <a:ln>
                  <a:noFill/>
                </a:ln>
              </a:defRPr>
            </a:lvl6pPr>
            <a:lvl7pPr>
              <a:buClr>
                <a:schemeClr val="tx1"/>
              </a:buClr>
              <a:defRPr>
                <a:ln>
                  <a:noFill/>
                </a:ln>
              </a:defRPr>
            </a:lvl7pPr>
            <a:lvl8pPr>
              <a:buClr>
                <a:schemeClr val="tx1"/>
              </a:buClr>
              <a:defRPr>
                <a:ln>
                  <a:noFill/>
                </a:ln>
              </a:defRPr>
            </a:lvl8pPr>
            <a:lvl9pPr>
              <a:buClr>
                <a:schemeClr val="tx1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py 2" descr="Content text frame">
            <a:extLst>
              <a:ext uri="{FF2B5EF4-FFF2-40B4-BE49-F238E27FC236}">
                <a16:creationId xmlns:a16="http://schemas.microsoft.com/office/drawing/2014/main" id="{3AC3CE10-0C4B-4A11-BA76-8CAFED13661C}"/>
              </a:ext>
            </a:extLst>
          </p:cNvPr>
          <p:cNvSpPr>
            <a:spLocks noGrp="1"/>
          </p:cNvSpPr>
          <p:nvPr>
            <p:ph idx="13"/>
          </p:nvPr>
        </p:nvSpPr>
        <p:spPr bwMode="black">
          <a:xfrm>
            <a:off x="4299176" y="1414462"/>
            <a:ext cx="3600000" cy="4392000"/>
          </a:xfrm>
          <a:prstGeom prst="rect">
            <a:avLst/>
          </a:prstGeom>
          <a:ln w="19050">
            <a:solidFill>
              <a:srgbClr val="00C1B6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chemeClr val="tx1"/>
              </a:buClr>
              <a:defRPr>
                <a:ln>
                  <a:noFill/>
                </a:ln>
              </a:defRPr>
            </a:lvl2pPr>
            <a:lvl3pPr>
              <a:buClr>
                <a:schemeClr val="tx1"/>
              </a:buClr>
              <a:defRPr>
                <a:ln>
                  <a:noFill/>
                </a:ln>
              </a:defRPr>
            </a:lvl3pPr>
            <a:lvl4pPr>
              <a:buClr>
                <a:schemeClr val="tx1"/>
              </a:buClr>
              <a:defRPr>
                <a:ln>
                  <a:noFill/>
                </a:ln>
              </a:defRPr>
            </a:lvl4pPr>
            <a:lvl5pPr>
              <a:buClr>
                <a:schemeClr val="tx1"/>
              </a:buClr>
              <a:defRPr>
                <a:ln>
                  <a:noFill/>
                </a:ln>
              </a:defRPr>
            </a:lvl5pPr>
            <a:lvl6pPr>
              <a:buClr>
                <a:schemeClr val="tx1"/>
              </a:buClr>
              <a:defRPr>
                <a:ln>
                  <a:noFill/>
                </a:ln>
              </a:defRPr>
            </a:lvl6pPr>
            <a:lvl7pPr>
              <a:buClr>
                <a:schemeClr val="tx1"/>
              </a:buClr>
              <a:defRPr>
                <a:ln>
                  <a:noFill/>
                </a:ln>
              </a:defRPr>
            </a:lvl7pPr>
            <a:lvl8pPr>
              <a:buClr>
                <a:schemeClr val="tx1"/>
              </a:buClr>
              <a:defRPr>
                <a:ln>
                  <a:noFill/>
                </a:ln>
              </a:defRPr>
            </a:lvl8pPr>
            <a:lvl9pPr>
              <a:buClr>
                <a:schemeClr val="tx1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Copy 3" descr="Content text frame (highlight)">
            <a:extLst>
              <a:ext uri="{FF2B5EF4-FFF2-40B4-BE49-F238E27FC236}">
                <a16:creationId xmlns:a16="http://schemas.microsoft.com/office/drawing/2014/main" id="{E840DCCC-8E77-40B8-B94B-A4D3A4D77826}"/>
              </a:ext>
            </a:extLst>
          </p:cNvPr>
          <p:cNvSpPr>
            <a:spLocks noGrp="1"/>
          </p:cNvSpPr>
          <p:nvPr>
            <p:ph idx="12"/>
          </p:nvPr>
        </p:nvSpPr>
        <p:spPr bwMode="blackWhite">
          <a:xfrm>
            <a:off x="8187189" y="1414462"/>
            <a:ext cx="3600000" cy="4392000"/>
          </a:xfrm>
          <a:prstGeom prst="rect">
            <a:avLst/>
          </a:prstGeom>
          <a:solidFill>
            <a:srgbClr val="00C1B6"/>
          </a:solidFill>
          <a:ln w="19050">
            <a:solidFill>
              <a:srgbClr val="00C1B6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bg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E5DDD55C-5C17-4BCD-A9BB-FE8A69DC48D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6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91FCCEDD-7521-4BD5-8A32-A62DA624670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DC2AAE3E-7F56-4838-BCE7-6B966549F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1DB6709-C988-1118-92B3-DAB5DF5EDBA6}"/>
              </a:ext>
            </a:extLst>
          </p:cNvPr>
          <p:cNvGrpSpPr/>
          <p:nvPr userDrawn="1"/>
        </p:nvGrpSpPr>
        <p:grpSpPr>
          <a:xfrm>
            <a:off x="-153637" y="-174381"/>
            <a:ext cx="12499274" cy="7202938"/>
            <a:chOff x="-153637" y="-174381"/>
            <a:chExt cx="12499274" cy="720293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A1B6FE3-7A43-5568-8412-5F86965DA88C}"/>
                </a:ext>
              </a:extLst>
            </p:cNvPr>
            <p:cNvGrpSpPr/>
            <p:nvPr userDrawn="1"/>
          </p:nvGrpSpPr>
          <p:grpSpPr>
            <a:xfrm>
              <a:off x="-153637" y="-174381"/>
              <a:ext cx="12499274" cy="7202938"/>
              <a:chOff x="-146821" y="-156737"/>
              <a:chExt cx="12499274" cy="7202938"/>
            </a:xfrm>
            <a:solidFill>
              <a:srgbClr val="CCCCD4"/>
            </a:solidFill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E77C2FB0-7452-509E-1AD5-EE9B56C2FC2D}"/>
                  </a:ext>
                </a:extLst>
              </p:cNvPr>
              <p:cNvGrpSpPr/>
              <p:nvPr userDrawn="1"/>
            </p:nvGrpSpPr>
            <p:grpSpPr>
              <a:xfrm>
                <a:off x="-146821" y="1359145"/>
                <a:ext cx="96285" cy="4543483"/>
                <a:chOff x="-146821" y="1359145"/>
                <a:chExt cx="96285" cy="4543483"/>
              </a:xfrm>
              <a:grpFill/>
            </p:grpSpPr>
            <p:sp>
              <p:nvSpPr>
                <p:cNvPr id="31" name="Triangle 30">
                  <a:extLst>
                    <a:ext uri="{FF2B5EF4-FFF2-40B4-BE49-F238E27FC236}">
                      <a16:creationId xmlns:a16="http://schemas.microsoft.com/office/drawing/2014/main" id="{EEA8039C-BBA6-5E59-D31B-2A1EFBB3FCD2}"/>
                    </a:ext>
                  </a:extLst>
                </p:cNvPr>
                <p:cNvSpPr/>
                <p:nvPr userDrawn="1"/>
              </p:nvSpPr>
              <p:spPr>
                <a:xfrm rot="5400000">
                  <a:off x="-171669" y="1383993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32" name="Triangle 31">
                  <a:extLst>
                    <a:ext uri="{FF2B5EF4-FFF2-40B4-BE49-F238E27FC236}">
                      <a16:creationId xmlns:a16="http://schemas.microsoft.com/office/drawing/2014/main" id="{D3DCE47B-5AC0-54CF-B4D5-DA192CCBC4EE}"/>
                    </a:ext>
                  </a:extLst>
                </p:cNvPr>
                <p:cNvSpPr/>
                <p:nvPr userDrawn="1"/>
              </p:nvSpPr>
              <p:spPr>
                <a:xfrm rot="5400000">
                  <a:off x="-171669" y="5781495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D19B068C-8160-6A2D-1AFE-13764F50D1C9}"/>
                  </a:ext>
                </a:extLst>
              </p:cNvPr>
              <p:cNvGrpSpPr/>
              <p:nvPr userDrawn="1"/>
            </p:nvGrpSpPr>
            <p:grpSpPr>
              <a:xfrm>
                <a:off x="331264" y="-156737"/>
                <a:ext cx="11525909" cy="7202405"/>
                <a:chOff x="331264" y="-156737"/>
                <a:chExt cx="11525909" cy="7202405"/>
              </a:xfrm>
              <a:grpFill/>
            </p:grpSpPr>
            <p:sp>
              <p:nvSpPr>
                <p:cNvPr id="21" name="Triangle 20">
                  <a:extLst>
                    <a:ext uri="{FF2B5EF4-FFF2-40B4-BE49-F238E27FC236}">
                      <a16:creationId xmlns:a16="http://schemas.microsoft.com/office/drawing/2014/main" id="{E71C9C8C-0238-5E60-8087-3A9FC3CD3A8B}"/>
                    </a:ext>
                  </a:extLst>
                </p:cNvPr>
                <p:cNvSpPr/>
                <p:nvPr userDrawn="1"/>
              </p:nvSpPr>
              <p:spPr>
                <a:xfrm rot="10800000">
                  <a:off x="331264" y="-156737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2" name="Triangle 21">
                  <a:extLst>
                    <a:ext uri="{FF2B5EF4-FFF2-40B4-BE49-F238E27FC236}">
                      <a16:creationId xmlns:a16="http://schemas.microsoft.com/office/drawing/2014/main" id="{BAAC89B8-C9C6-A619-AB39-4D52EDED2303}"/>
                    </a:ext>
                  </a:extLst>
                </p:cNvPr>
                <p:cNvSpPr/>
                <p:nvPr userDrawn="1"/>
              </p:nvSpPr>
              <p:spPr>
                <a:xfrm rot="10800000">
                  <a:off x="11711192" y="-156737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3" name="Triangle 22">
                  <a:extLst>
                    <a:ext uri="{FF2B5EF4-FFF2-40B4-BE49-F238E27FC236}">
                      <a16:creationId xmlns:a16="http://schemas.microsoft.com/office/drawing/2014/main" id="{01031055-2E27-C42B-CB58-DCE79F8BE910}"/>
                    </a:ext>
                  </a:extLst>
                </p:cNvPr>
                <p:cNvSpPr/>
                <p:nvPr userDrawn="1"/>
              </p:nvSpPr>
              <p:spPr>
                <a:xfrm rot="10800000">
                  <a:off x="3949708" y="-156737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4" name="Triangle 23">
                  <a:extLst>
                    <a:ext uri="{FF2B5EF4-FFF2-40B4-BE49-F238E27FC236}">
                      <a16:creationId xmlns:a16="http://schemas.microsoft.com/office/drawing/2014/main" id="{D2525158-45A6-B36D-89E5-1DCB1465D7D0}"/>
                    </a:ext>
                  </a:extLst>
                </p:cNvPr>
                <p:cNvSpPr/>
                <p:nvPr userDrawn="1"/>
              </p:nvSpPr>
              <p:spPr>
                <a:xfrm rot="10800000">
                  <a:off x="4238169" y="-156092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5" name="Triangle 24">
                  <a:extLst>
                    <a:ext uri="{FF2B5EF4-FFF2-40B4-BE49-F238E27FC236}">
                      <a16:creationId xmlns:a16="http://schemas.microsoft.com/office/drawing/2014/main" id="{C3E104D4-AFAE-B700-EBD2-46436FF3EC18}"/>
                    </a:ext>
                  </a:extLst>
                </p:cNvPr>
                <p:cNvSpPr/>
                <p:nvPr userDrawn="1"/>
              </p:nvSpPr>
              <p:spPr>
                <a:xfrm rot="10800000">
                  <a:off x="7870026" y="-156737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6" name="Triangle 25">
                  <a:extLst>
                    <a:ext uri="{FF2B5EF4-FFF2-40B4-BE49-F238E27FC236}">
                      <a16:creationId xmlns:a16="http://schemas.microsoft.com/office/drawing/2014/main" id="{55AD6D68-FAC0-CED3-7517-FC2E84398085}"/>
                    </a:ext>
                  </a:extLst>
                </p:cNvPr>
                <p:cNvSpPr/>
                <p:nvPr userDrawn="1"/>
              </p:nvSpPr>
              <p:spPr>
                <a:xfrm rot="10800000">
                  <a:off x="8091581" y="-156092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7" name="Triangle 26">
                  <a:extLst>
                    <a:ext uri="{FF2B5EF4-FFF2-40B4-BE49-F238E27FC236}">
                      <a16:creationId xmlns:a16="http://schemas.microsoft.com/office/drawing/2014/main" id="{A05A290A-9B93-7135-45AA-12B2A9397741}"/>
                    </a:ext>
                  </a:extLst>
                </p:cNvPr>
                <p:cNvSpPr/>
                <p:nvPr userDrawn="1"/>
              </p:nvSpPr>
              <p:spPr>
                <a:xfrm>
                  <a:off x="3949708" y="6948738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8" name="Triangle 27">
                  <a:extLst>
                    <a:ext uri="{FF2B5EF4-FFF2-40B4-BE49-F238E27FC236}">
                      <a16:creationId xmlns:a16="http://schemas.microsoft.com/office/drawing/2014/main" id="{AB6C8168-BC0C-FEAC-3185-06D5481EEF7D}"/>
                    </a:ext>
                  </a:extLst>
                </p:cNvPr>
                <p:cNvSpPr/>
                <p:nvPr userDrawn="1"/>
              </p:nvSpPr>
              <p:spPr>
                <a:xfrm>
                  <a:off x="4238169" y="6949383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9" name="Triangle 28">
                  <a:extLst>
                    <a:ext uri="{FF2B5EF4-FFF2-40B4-BE49-F238E27FC236}">
                      <a16:creationId xmlns:a16="http://schemas.microsoft.com/office/drawing/2014/main" id="{1CD78A49-ACA7-6F2D-E81C-926C89AF0E52}"/>
                    </a:ext>
                  </a:extLst>
                </p:cNvPr>
                <p:cNvSpPr/>
                <p:nvPr userDrawn="1"/>
              </p:nvSpPr>
              <p:spPr>
                <a:xfrm>
                  <a:off x="7870026" y="6948738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30" name="Triangle 29">
                  <a:extLst>
                    <a:ext uri="{FF2B5EF4-FFF2-40B4-BE49-F238E27FC236}">
                      <a16:creationId xmlns:a16="http://schemas.microsoft.com/office/drawing/2014/main" id="{F01C8078-0F6A-E26F-4A50-8E131B2B9607}"/>
                    </a:ext>
                  </a:extLst>
                </p:cNvPr>
                <p:cNvSpPr/>
                <p:nvPr userDrawn="1"/>
              </p:nvSpPr>
              <p:spPr>
                <a:xfrm>
                  <a:off x="8091581" y="6949383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C573A4C-2CD7-581B-B21B-4E21E0C0666B}"/>
                  </a:ext>
                </a:extLst>
              </p:cNvPr>
              <p:cNvGrpSpPr/>
              <p:nvPr userDrawn="1"/>
            </p:nvGrpSpPr>
            <p:grpSpPr>
              <a:xfrm rot="10800000">
                <a:off x="12256168" y="1355252"/>
                <a:ext cx="96285" cy="4547376"/>
                <a:chOff x="-146821" y="1326224"/>
                <a:chExt cx="96285" cy="4547376"/>
              </a:xfrm>
              <a:grpFill/>
            </p:grpSpPr>
            <p:sp>
              <p:nvSpPr>
                <p:cNvPr id="19" name="Triangle 18">
                  <a:extLst>
                    <a:ext uri="{FF2B5EF4-FFF2-40B4-BE49-F238E27FC236}">
                      <a16:creationId xmlns:a16="http://schemas.microsoft.com/office/drawing/2014/main" id="{9B83569A-1539-D5FF-F628-99A7C147C3A2}"/>
                    </a:ext>
                  </a:extLst>
                </p:cNvPr>
                <p:cNvSpPr/>
                <p:nvPr userDrawn="1"/>
              </p:nvSpPr>
              <p:spPr>
                <a:xfrm rot="5400000">
                  <a:off x="-171669" y="1351072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0" name="Triangle 19">
                  <a:extLst>
                    <a:ext uri="{FF2B5EF4-FFF2-40B4-BE49-F238E27FC236}">
                      <a16:creationId xmlns:a16="http://schemas.microsoft.com/office/drawing/2014/main" id="{56321C88-1308-4328-7939-2ED5008ABED4}"/>
                    </a:ext>
                  </a:extLst>
                </p:cNvPr>
                <p:cNvSpPr/>
                <p:nvPr userDrawn="1"/>
              </p:nvSpPr>
              <p:spPr>
                <a:xfrm rot="5400000">
                  <a:off x="-171669" y="5752467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B61EF806-FA90-BCA8-42BE-2F9B2C6E0E53}"/>
                  </a:ext>
                </a:extLst>
              </p:cNvPr>
              <p:cNvGrpSpPr/>
              <p:nvPr userDrawn="1"/>
            </p:nvGrpSpPr>
            <p:grpSpPr>
              <a:xfrm rot="10800000">
                <a:off x="340827" y="6949916"/>
                <a:ext cx="11516346" cy="96285"/>
                <a:chOff x="340827" y="-92569"/>
                <a:chExt cx="11516346" cy="96285"/>
              </a:xfrm>
              <a:grpFill/>
            </p:grpSpPr>
            <p:sp>
              <p:nvSpPr>
                <p:cNvPr id="17" name="Triangle 16">
                  <a:extLst>
                    <a:ext uri="{FF2B5EF4-FFF2-40B4-BE49-F238E27FC236}">
                      <a16:creationId xmlns:a16="http://schemas.microsoft.com/office/drawing/2014/main" id="{BCA47BFE-BB5C-A463-8130-A23DF09D720F}"/>
                    </a:ext>
                  </a:extLst>
                </p:cNvPr>
                <p:cNvSpPr/>
                <p:nvPr userDrawn="1"/>
              </p:nvSpPr>
              <p:spPr>
                <a:xfrm rot="10800000">
                  <a:off x="340827" y="-92569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18" name="Triangle 17">
                  <a:extLst>
                    <a:ext uri="{FF2B5EF4-FFF2-40B4-BE49-F238E27FC236}">
                      <a16:creationId xmlns:a16="http://schemas.microsoft.com/office/drawing/2014/main" id="{9E0F920F-4A3D-02E4-3FE6-D0E27DE2C2DB}"/>
                    </a:ext>
                  </a:extLst>
                </p:cNvPr>
                <p:cNvSpPr/>
                <p:nvPr userDrawn="1"/>
              </p:nvSpPr>
              <p:spPr>
                <a:xfrm rot="10800000">
                  <a:off x="11711192" y="-92569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</p:grpSp>
        </p:grpSp>
        <p:sp>
          <p:nvSpPr>
            <p:cNvPr id="8" name="Triangle 7">
              <a:extLst>
                <a:ext uri="{FF2B5EF4-FFF2-40B4-BE49-F238E27FC236}">
                  <a16:creationId xmlns:a16="http://schemas.microsoft.com/office/drawing/2014/main" id="{D0599581-784A-33C8-5FA7-A8310D8ABF7C}"/>
                </a:ext>
              </a:extLst>
            </p:cNvPr>
            <p:cNvSpPr/>
            <p:nvPr userDrawn="1"/>
          </p:nvSpPr>
          <p:spPr>
            <a:xfrm rot="5400000">
              <a:off x="-178485" y="6121145"/>
              <a:ext cx="145981" cy="96285"/>
            </a:xfrm>
            <a:prstGeom prst="triangle">
              <a:avLst/>
            </a:prstGeom>
            <a:solidFill>
              <a:srgbClr val="CCC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 anchorCtr="0"/>
            <a:lstStyle/>
            <a:p>
              <a:pPr algn="l"/>
              <a:endParaRPr lang="en-US" dirty="0"/>
            </a:p>
          </p:txBody>
        </p:sp>
        <p:sp>
          <p:nvSpPr>
            <p:cNvPr id="12" name="Triangle 11">
              <a:extLst>
                <a:ext uri="{FF2B5EF4-FFF2-40B4-BE49-F238E27FC236}">
                  <a16:creationId xmlns:a16="http://schemas.microsoft.com/office/drawing/2014/main" id="{B2094214-A7B6-FFF6-62A0-4DE4C741101E}"/>
                </a:ext>
              </a:extLst>
            </p:cNvPr>
            <p:cNvSpPr/>
            <p:nvPr userDrawn="1"/>
          </p:nvSpPr>
          <p:spPr>
            <a:xfrm rot="16200000">
              <a:off x="12224504" y="6121145"/>
              <a:ext cx="145981" cy="96285"/>
            </a:xfrm>
            <a:prstGeom prst="triangle">
              <a:avLst/>
            </a:prstGeom>
            <a:solidFill>
              <a:srgbClr val="CCC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 anchorCtr="0"/>
            <a:lstStyle/>
            <a:p>
              <a:pPr algn="l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60158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2526" userDrawn="1">
          <p15:clr>
            <a:srgbClr val="65CEFF"/>
          </p15:clr>
        </p15:guide>
        <p15:guide id="3" pos="2708" userDrawn="1">
          <p15:clr>
            <a:srgbClr val="65CEFF"/>
          </p15:clr>
        </p15:guide>
        <p15:guide id="4" pos="4975" userDrawn="1">
          <p15:clr>
            <a:srgbClr val="65CEFF"/>
          </p15:clr>
        </p15:guide>
        <p15:guide id="5" pos="5157" userDrawn="1">
          <p15:clr>
            <a:srgbClr val="65CEFF"/>
          </p15:clr>
        </p15:guide>
        <p15:guide id="6" pos="6472" userDrawn="1">
          <p15:clr>
            <a:srgbClr val="65CEFF"/>
          </p15:clr>
        </p15:guide>
        <p15:guide id="7" pos="7425" userDrawn="1">
          <p15:clr>
            <a:srgbClr val="65CEFF"/>
          </p15:clr>
        </p15:guide>
        <p15:guide id="8" orient="horz" pos="302" userDrawn="1">
          <p15:clr>
            <a:srgbClr val="65CEFF"/>
          </p15:clr>
        </p15:guide>
        <p15:guide id="9" orient="horz" pos="664" userDrawn="1">
          <p15:clr>
            <a:srgbClr val="65CEFF"/>
          </p15:clr>
        </p15:guide>
        <p15:guide id="10" orient="horz" pos="891" userDrawn="1">
          <p15:clr>
            <a:srgbClr val="65CEFF"/>
          </p15:clr>
        </p15:guide>
        <p15:guide id="11" orient="horz" pos="3658" userDrawn="1">
          <p15:clr>
            <a:srgbClr val="65CEFF"/>
          </p15:clr>
        </p15:guide>
        <p15:guide id="12" orient="horz" pos="3885" userDrawn="1">
          <p15:clr>
            <a:srgbClr val="65CEFF"/>
          </p15:clr>
        </p15:guide>
        <p15:guide id="13" orient="horz" pos="4157" userDrawn="1">
          <p15:clr>
            <a:srgbClr val="65CEFF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objects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 descr="Slide headlin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py 1" descr="Content text frame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 bwMode="black">
          <a:xfrm>
            <a:off x="411162" y="1414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buClr>
                <a:schemeClr val="tx1"/>
              </a:buClr>
              <a:defRPr sz="16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600"/>
            </a:lvl4pPr>
            <a:lvl5pPr>
              <a:buClr>
                <a:schemeClr val="tx1"/>
              </a:buClr>
              <a:defRPr sz="1600"/>
            </a:lvl5pPr>
            <a:lvl6pPr>
              <a:buClr>
                <a:schemeClr val="tx1"/>
              </a:buClr>
              <a:defRPr sz="1600"/>
            </a:lvl6pPr>
            <a:lvl7pPr>
              <a:buClr>
                <a:schemeClr val="tx1"/>
              </a:buClr>
              <a:defRPr sz="1600"/>
            </a:lvl7pPr>
            <a:lvl8pPr>
              <a:buClr>
                <a:schemeClr val="tx1"/>
              </a:buClr>
              <a:defRPr sz="1600"/>
            </a:lvl8pPr>
            <a:lvl9pPr>
              <a:buClr>
                <a:schemeClr val="tx1"/>
              </a:buCl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Copy 2" descr="Content text frame">
            <a:extLst>
              <a:ext uri="{FF2B5EF4-FFF2-40B4-BE49-F238E27FC236}">
                <a16:creationId xmlns:a16="http://schemas.microsoft.com/office/drawing/2014/main" id="{2871E7F7-6A93-4406-8617-80D9CFF396A8}"/>
              </a:ext>
            </a:extLst>
          </p:cNvPr>
          <p:cNvSpPr>
            <a:spLocks noGrp="1"/>
          </p:cNvSpPr>
          <p:nvPr>
            <p:ph sz="half" idx="12"/>
          </p:nvPr>
        </p:nvSpPr>
        <p:spPr bwMode="black">
          <a:xfrm>
            <a:off x="411162" y="3718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buClr>
                <a:schemeClr val="tx1"/>
              </a:buClr>
              <a:defRPr sz="16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600"/>
            </a:lvl4pPr>
            <a:lvl5pPr>
              <a:buClr>
                <a:schemeClr val="tx1"/>
              </a:buClr>
              <a:defRPr sz="1600"/>
            </a:lvl5pPr>
            <a:lvl6pPr>
              <a:buClr>
                <a:schemeClr val="tx1"/>
              </a:buClr>
              <a:defRPr sz="1600"/>
            </a:lvl6pPr>
            <a:lvl7pPr>
              <a:buClr>
                <a:schemeClr val="tx1"/>
              </a:buClr>
              <a:defRPr sz="1600"/>
            </a:lvl7pPr>
            <a:lvl8pPr>
              <a:buClr>
                <a:schemeClr val="tx1"/>
              </a:buClr>
              <a:defRPr sz="1600"/>
            </a:lvl8pPr>
            <a:lvl9pPr>
              <a:buClr>
                <a:schemeClr val="tx1"/>
              </a:buCl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py 3" descr="Content text frame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 bwMode="black">
          <a:xfrm>
            <a:off x="6315075" y="1414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buClr>
                <a:schemeClr val="tx1"/>
              </a:buClr>
              <a:defRPr sz="16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600"/>
            </a:lvl4pPr>
            <a:lvl5pPr>
              <a:buClr>
                <a:schemeClr val="tx1"/>
              </a:buClr>
              <a:defRPr sz="1600"/>
            </a:lvl5pPr>
            <a:lvl6pPr>
              <a:buClr>
                <a:schemeClr val="tx1"/>
              </a:buClr>
              <a:defRPr sz="1600"/>
            </a:lvl6pPr>
            <a:lvl7pPr>
              <a:buClr>
                <a:schemeClr val="tx1"/>
              </a:buClr>
              <a:defRPr sz="1600"/>
            </a:lvl7pPr>
            <a:lvl8pPr>
              <a:buClr>
                <a:schemeClr val="tx1"/>
              </a:buClr>
              <a:defRPr sz="1600"/>
            </a:lvl8pPr>
            <a:lvl9pPr>
              <a:buClr>
                <a:schemeClr val="tx1"/>
              </a:buCl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Copy 4" descr="Content text frame">
            <a:extLst>
              <a:ext uri="{FF2B5EF4-FFF2-40B4-BE49-F238E27FC236}">
                <a16:creationId xmlns:a16="http://schemas.microsoft.com/office/drawing/2014/main" id="{7AD3B9B1-3210-46C8-8222-A0E11719EB88}"/>
              </a:ext>
            </a:extLst>
          </p:cNvPr>
          <p:cNvSpPr>
            <a:spLocks noGrp="1"/>
          </p:cNvSpPr>
          <p:nvPr>
            <p:ph sz="half" idx="13"/>
          </p:nvPr>
        </p:nvSpPr>
        <p:spPr bwMode="black">
          <a:xfrm>
            <a:off x="6315075" y="3718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buClr>
                <a:schemeClr val="tx1"/>
              </a:buClr>
              <a:defRPr sz="16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600"/>
            </a:lvl4pPr>
            <a:lvl5pPr>
              <a:buClr>
                <a:schemeClr val="tx1"/>
              </a:buClr>
              <a:defRPr sz="1600"/>
            </a:lvl5pPr>
            <a:lvl6pPr>
              <a:buClr>
                <a:schemeClr val="tx1"/>
              </a:buClr>
              <a:defRPr sz="1600"/>
            </a:lvl6pPr>
            <a:lvl7pPr>
              <a:buClr>
                <a:schemeClr val="tx1"/>
              </a:buClr>
              <a:defRPr sz="1600"/>
            </a:lvl7pPr>
            <a:lvl8pPr>
              <a:buClr>
                <a:schemeClr val="tx1"/>
              </a:buClr>
              <a:defRPr sz="1600"/>
            </a:lvl8pPr>
            <a:lvl9pPr>
              <a:buClr>
                <a:schemeClr val="tx1"/>
              </a:buCl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2" name="Siemens Logo" descr="Siemens logo">
            <a:extLst>
              <a:ext uri="{FF2B5EF4-FFF2-40B4-BE49-F238E27FC236}">
                <a16:creationId xmlns:a16="http://schemas.microsoft.com/office/drawing/2014/main" id="{6876CD70-E828-5653-E034-0E836EE5EAD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6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1DF6F0C8-00D9-4034-B3CC-D376702BE1C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3D55964-F7E8-48E3-84D5-FE4FE835C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89F6623-C332-993E-A9F6-F21165198D6A}"/>
              </a:ext>
            </a:extLst>
          </p:cNvPr>
          <p:cNvGrpSpPr/>
          <p:nvPr userDrawn="1"/>
        </p:nvGrpSpPr>
        <p:grpSpPr>
          <a:xfrm>
            <a:off x="-153637" y="-174381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99B0012-C38D-E62C-A8BD-7892CDC97590}"/>
                </a:ext>
              </a:extLst>
            </p:cNvPr>
            <p:cNvGrpSpPr/>
            <p:nvPr userDrawn="1"/>
          </p:nvGrpSpPr>
          <p:grpSpPr>
            <a:xfrm>
              <a:off x="-146821" y="1359145"/>
              <a:ext cx="96285" cy="4543483"/>
              <a:chOff x="-146821" y="1359145"/>
              <a:chExt cx="96285" cy="4543483"/>
            </a:xfrm>
            <a:grpFill/>
          </p:grpSpPr>
          <p:sp>
            <p:nvSpPr>
              <p:cNvPr id="44" name="Triangle 43">
                <a:extLst>
                  <a:ext uri="{FF2B5EF4-FFF2-40B4-BE49-F238E27FC236}">
                    <a16:creationId xmlns:a16="http://schemas.microsoft.com/office/drawing/2014/main" id="{34DD4EA9-2A9E-7A44-7015-1C8DE058DA5C}"/>
                  </a:ext>
                </a:extLst>
              </p:cNvPr>
              <p:cNvSpPr/>
              <p:nvPr userDrawn="1"/>
            </p:nvSpPr>
            <p:spPr>
              <a:xfrm rot="5400000">
                <a:off x="-171669" y="138399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45" name="Triangle 44">
                <a:extLst>
                  <a:ext uri="{FF2B5EF4-FFF2-40B4-BE49-F238E27FC236}">
                    <a16:creationId xmlns:a16="http://schemas.microsoft.com/office/drawing/2014/main" id="{8A526FA8-B164-A6A8-DD87-9276A178F672}"/>
                  </a:ext>
                </a:extLst>
              </p:cNvPr>
              <p:cNvSpPr/>
              <p:nvPr userDrawn="1"/>
            </p:nvSpPr>
            <p:spPr>
              <a:xfrm rot="5400000">
                <a:off x="-171669" y="578149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46" name="Triangle 45">
                <a:extLst>
                  <a:ext uri="{FF2B5EF4-FFF2-40B4-BE49-F238E27FC236}">
                    <a16:creationId xmlns:a16="http://schemas.microsoft.com/office/drawing/2014/main" id="{2F41F849-5BB0-FD77-EA53-9398BA94C266}"/>
                  </a:ext>
                </a:extLst>
              </p:cNvPr>
              <p:cNvSpPr/>
              <p:nvPr userDrawn="1"/>
            </p:nvSpPr>
            <p:spPr>
              <a:xfrm rot="5400000">
                <a:off x="-171669" y="3684180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47" name="Triangle 46">
                <a:extLst>
                  <a:ext uri="{FF2B5EF4-FFF2-40B4-BE49-F238E27FC236}">
                    <a16:creationId xmlns:a16="http://schemas.microsoft.com/office/drawing/2014/main" id="{3C5FF4BA-B5B6-127E-5C06-ED317EC2B07C}"/>
                  </a:ext>
                </a:extLst>
              </p:cNvPr>
              <p:cNvSpPr/>
              <p:nvPr userDrawn="1"/>
            </p:nvSpPr>
            <p:spPr>
              <a:xfrm rot="5400000">
                <a:off x="-171669" y="3480980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E5E53B9F-E12E-9B2B-513B-8EFA7773997B}"/>
                </a:ext>
              </a:extLst>
            </p:cNvPr>
            <p:cNvGrpSpPr/>
            <p:nvPr userDrawn="1"/>
          </p:nvGrpSpPr>
          <p:grpSpPr>
            <a:xfrm>
              <a:off x="331264" y="-156737"/>
              <a:ext cx="11525909" cy="96930"/>
              <a:chOff x="331264" y="-156737"/>
              <a:chExt cx="11525909" cy="96930"/>
            </a:xfrm>
            <a:grpFill/>
          </p:grpSpPr>
          <p:sp>
            <p:nvSpPr>
              <p:cNvPr id="40" name="Triangle 39">
                <a:extLst>
                  <a:ext uri="{FF2B5EF4-FFF2-40B4-BE49-F238E27FC236}">
                    <a16:creationId xmlns:a16="http://schemas.microsoft.com/office/drawing/2014/main" id="{8D722145-7A66-1EDE-5D7E-F17EC79976AC}"/>
                  </a:ext>
                </a:extLst>
              </p:cNvPr>
              <p:cNvSpPr/>
              <p:nvPr userDrawn="1"/>
            </p:nvSpPr>
            <p:spPr>
              <a:xfrm rot="10800000">
                <a:off x="331264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41" name="Triangle 40">
                <a:extLst>
                  <a:ext uri="{FF2B5EF4-FFF2-40B4-BE49-F238E27FC236}">
                    <a16:creationId xmlns:a16="http://schemas.microsoft.com/office/drawing/2014/main" id="{34AC1BA3-D5AC-74EF-FB8A-99A486631BF7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42" name="Triangle 41">
                <a:extLst>
                  <a:ext uri="{FF2B5EF4-FFF2-40B4-BE49-F238E27FC236}">
                    <a16:creationId xmlns:a16="http://schemas.microsoft.com/office/drawing/2014/main" id="{6F003D4F-DA68-4CF2-3C09-240C0C7695B0}"/>
                  </a:ext>
                </a:extLst>
              </p:cNvPr>
              <p:cNvSpPr/>
              <p:nvPr userDrawn="1"/>
            </p:nvSpPr>
            <p:spPr>
              <a:xfrm rot="10800000">
                <a:off x="582480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43" name="Triangle 42">
                <a:extLst>
                  <a:ext uri="{FF2B5EF4-FFF2-40B4-BE49-F238E27FC236}">
                    <a16:creationId xmlns:a16="http://schemas.microsoft.com/office/drawing/2014/main" id="{1744E461-5041-ADFB-1EDC-371268015E3B}"/>
                  </a:ext>
                </a:extLst>
              </p:cNvPr>
              <p:cNvSpPr/>
              <p:nvPr userDrawn="1"/>
            </p:nvSpPr>
            <p:spPr>
              <a:xfrm rot="10800000">
                <a:off x="6252168" y="-15609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FFACF8D-A3F2-4722-B72B-5C1D8937C859}"/>
                </a:ext>
              </a:extLst>
            </p:cNvPr>
            <p:cNvGrpSpPr/>
            <p:nvPr userDrawn="1"/>
          </p:nvGrpSpPr>
          <p:grpSpPr>
            <a:xfrm rot="10800000">
              <a:off x="12256168" y="1355252"/>
              <a:ext cx="96285" cy="4547376"/>
              <a:chOff x="-146821" y="1326224"/>
              <a:chExt cx="96285" cy="4547376"/>
            </a:xfrm>
            <a:grpFill/>
          </p:grpSpPr>
          <p:sp>
            <p:nvSpPr>
              <p:cNvPr id="36" name="Triangle 35">
                <a:extLst>
                  <a:ext uri="{FF2B5EF4-FFF2-40B4-BE49-F238E27FC236}">
                    <a16:creationId xmlns:a16="http://schemas.microsoft.com/office/drawing/2014/main" id="{D45F3376-6F4A-D6BF-48B9-512551336304}"/>
                  </a:ext>
                </a:extLst>
              </p:cNvPr>
              <p:cNvSpPr/>
              <p:nvPr userDrawn="1"/>
            </p:nvSpPr>
            <p:spPr>
              <a:xfrm rot="5400000">
                <a:off x="-171669" y="135107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7" name="Triangle 36">
                <a:extLst>
                  <a:ext uri="{FF2B5EF4-FFF2-40B4-BE49-F238E27FC236}">
                    <a16:creationId xmlns:a16="http://schemas.microsoft.com/office/drawing/2014/main" id="{39AA1AC9-D755-23A4-F220-CBC3E2CDA602}"/>
                  </a:ext>
                </a:extLst>
              </p:cNvPr>
              <p:cNvSpPr/>
              <p:nvPr userDrawn="1"/>
            </p:nvSpPr>
            <p:spPr>
              <a:xfrm rot="5400000">
                <a:off x="-171669" y="575246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8" name="Triangle 37">
                <a:extLst>
                  <a:ext uri="{FF2B5EF4-FFF2-40B4-BE49-F238E27FC236}">
                    <a16:creationId xmlns:a16="http://schemas.microsoft.com/office/drawing/2014/main" id="{3A2C4468-56CE-6FFF-97E9-0C67CCA7290A}"/>
                  </a:ext>
                </a:extLst>
              </p:cNvPr>
              <p:cNvSpPr/>
              <p:nvPr userDrawn="1"/>
            </p:nvSpPr>
            <p:spPr>
              <a:xfrm rot="5400000">
                <a:off x="-171669" y="344838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9" name="Triangle 38">
                <a:extLst>
                  <a:ext uri="{FF2B5EF4-FFF2-40B4-BE49-F238E27FC236}">
                    <a16:creationId xmlns:a16="http://schemas.microsoft.com/office/drawing/2014/main" id="{749E2D48-13A3-CC86-1ED3-232FC13B0EDC}"/>
                  </a:ext>
                </a:extLst>
              </p:cNvPr>
              <p:cNvSpPr/>
              <p:nvPr userDrawn="1"/>
            </p:nvSpPr>
            <p:spPr>
              <a:xfrm rot="5400000">
                <a:off x="-171669" y="365158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2E8EA308-651A-7289-DE10-EA996F5EBC29}"/>
                </a:ext>
              </a:extLst>
            </p:cNvPr>
            <p:cNvGrpSpPr/>
            <p:nvPr userDrawn="1"/>
          </p:nvGrpSpPr>
          <p:grpSpPr>
            <a:xfrm rot="10800000">
              <a:off x="340827" y="6949916"/>
              <a:ext cx="11516346" cy="96285"/>
              <a:chOff x="340827" y="-92569"/>
              <a:chExt cx="11516346" cy="96285"/>
            </a:xfrm>
            <a:grpFill/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558D1231-9059-791C-A1D9-FA18D0DDB9CD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2CF3159A-EFA4-6D19-74F9-270929027C78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4" name="Triangle 33">
                <a:extLst>
                  <a:ext uri="{FF2B5EF4-FFF2-40B4-BE49-F238E27FC236}">
                    <a16:creationId xmlns:a16="http://schemas.microsoft.com/office/drawing/2014/main" id="{DA7D0CF4-8FDC-623A-DBF7-AE91AAF9CE12}"/>
                  </a:ext>
                </a:extLst>
              </p:cNvPr>
              <p:cNvSpPr/>
              <p:nvPr userDrawn="1"/>
            </p:nvSpPr>
            <p:spPr>
              <a:xfrm rot="10800000">
                <a:off x="6217649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5" name="Triangle 34">
                <a:extLst>
                  <a:ext uri="{FF2B5EF4-FFF2-40B4-BE49-F238E27FC236}">
                    <a16:creationId xmlns:a16="http://schemas.microsoft.com/office/drawing/2014/main" id="{E92D4963-B46D-F57C-70DA-28E1ABA6DAE5}"/>
                  </a:ext>
                </a:extLst>
              </p:cNvPr>
              <p:cNvSpPr/>
              <p:nvPr userDrawn="1"/>
            </p:nvSpPr>
            <p:spPr>
              <a:xfrm rot="10800000">
                <a:off x="5799851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649569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3705" userDrawn="1">
          <p15:clr>
            <a:srgbClr val="65CEFF"/>
          </p15:clr>
        </p15:guide>
        <p15:guide id="3" pos="3978" userDrawn="1">
          <p15:clr>
            <a:srgbClr val="65CEFF"/>
          </p15:clr>
        </p15:guide>
        <p15:guide id="4" pos="6472" userDrawn="1">
          <p15:clr>
            <a:srgbClr val="65CEFF"/>
          </p15:clr>
        </p15:guide>
        <p15:guide id="5" pos="7425" userDrawn="1">
          <p15:clr>
            <a:srgbClr val="65CEFF"/>
          </p15:clr>
        </p15:guide>
        <p15:guide id="6" orient="horz" pos="302" userDrawn="1">
          <p15:clr>
            <a:srgbClr val="65CEFF"/>
          </p15:clr>
        </p15:guide>
        <p15:guide id="7" orient="horz" pos="664" userDrawn="1">
          <p15:clr>
            <a:srgbClr val="65CEFF"/>
          </p15:clr>
        </p15:guide>
        <p15:guide id="8" orient="horz" pos="891" userDrawn="1">
          <p15:clr>
            <a:srgbClr val="65CEFF"/>
          </p15:clr>
        </p15:guide>
        <p15:guide id="9" orient="horz" pos="2206" userDrawn="1">
          <p15:clr>
            <a:srgbClr val="65CEFF"/>
          </p15:clr>
        </p15:guide>
        <p15:guide id="10" orient="horz" pos="2343" userDrawn="1">
          <p15:clr>
            <a:srgbClr val="65CEFF"/>
          </p15:clr>
        </p15:guide>
        <p15:guide id="11" orient="horz" pos="3658" userDrawn="1">
          <p15:clr>
            <a:srgbClr val="65CEFF"/>
          </p15:clr>
        </p15:guide>
        <p15:guide id="12" orient="horz" pos="3885" userDrawn="1">
          <p15:clr>
            <a:srgbClr val="65CEFF"/>
          </p15:clr>
        </p15:guide>
        <p15:guide id="13" orient="horz" pos="4157" userDrawn="1">
          <p15:clr>
            <a:srgbClr val="65CEFF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Objects -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410400" y="478800"/>
            <a:ext cx="9863900" cy="57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iemens Logo" descr="Siemens logo">
            <a:extLst>
              <a:ext uri="{FF2B5EF4-FFF2-40B4-BE49-F238E27FC236}">
                <a16:creationId xmlns:a16="http://schemas.microsoft.com/office/drawing/2014/main" id="{AB400EC0-C78D-42DD-85FB-5ED577185C1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9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Copy 1" descr="Content text frame">
            <a:extLst>
              <a:ext uri="{FF2B5EF4-FFF2-40B4-BE49-F238E27FC236}">
                <a16:creationId xmlns:a16="http://schemas.microsoft.com/office/drawing/2014/main" id="{D375E574-B197-8527-5DDD-2DA382598CD9}"/>
              </a:ext>
            </a:extLst>
          </p:cNvPr>
          <p:cNvSpPr>
            <a:spLocks noGrp="1"/>
          </p:cNvSpPr>
          <p:nvPr>
            <p:ph sz="half" idx="1"/>
          </p:nvPr>
        </p:nvSpPr>
        <p:spPr bwMode="black">
          <a:xfrm>
            <a:off x="411162" y="1414800"/>
            <a:ext cx="360273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opy 2" descr="Content text frame">
            <a:extLst>
              <a:ext uri="{FF2B5EF4-FFF2-40B4-BE49-F238E27FC236}">
                <a16:creationId xmlns:a16="http://schemas.microsoft.com/office/drawing/2014/main" id="{0A1028F7-E2C5-8467-71EA-A7FC734FD226}"/>
              </a:ext>
            </a:extLst>
          </p:cNvPr>
          <p:cNvSpPr>
            <a:spLocks noGrp="1"/>
          </p:cNvSpPr>
          <p:nvPr>
            <p:ph sz="half" idx="12"/>
          </p:nvPr>
        </p:nvSpPr>
        <p:spPr bwMode="black">
          <a:xfrm>
            <a:off x="411162" y="3718800"/>
            <a:ext cx="360273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 marL="0" indent="0">
              <a:buNone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py 3" descr="Content text frame">
            <a:extLst>
              <a:ext uri="{FF2B5EF4-FFF2-40B4-BE49-F238E27FC236}">
                <a16:creationId xmlns:a16="http://schemas.microsoft.com/office/drawing/2014/main" id="{410413E6-399B-BE31-DD32-1F653BA328DB}"/>
              </a:ext>
            </a:extLst>
          </p:cNvPr>
          <p:cNvSpPr>
            <a:spLocks noGrp="1"/>
          </p:cNvSpPr>
          <p:nvPr>
            <p:ph sz="half" idx="2"/>
          </p:nvPr>
        </p:nvSpPr>
        <p:spPr bwMode="black">
          <a:xfrm>
            <a:off x="8183880" y="1414800"/>
            <a:ext cx="360273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 marL="0" indent="0">
              <a:buNone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Copy 4" descr="Content text frame">
            <a:extLst>
              <a:ext uri="{FF2B5EF4-FFF2-40B4-BE49-F238E27FC236}">
                <a16:creationId xmlns:a16="http://schemas.microsoft.com/office/drawing/2014/main" id="{86F2E3B3-5369-1866-DC19-24219FEA7432}"/>
              </a:ext>
            </a:extLst>
          </p:cNvPr>
          <p:cNvSpPr>
            <a:spLocks noGrp="1"/>
          </p:cNvSpPr>
          <p:nvPr>
            <p:ph sz="half" idx="13"/>
          </p:nvPr>
        </p:nvSpPr>
        <p:spPr bwMode="black">
          <a:xfrm>
            <a:off x="8183880" y="3718800"/>
            <a:ext cx="360273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 marL="0" indent="0">
              <a:buNone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py 1" descr="Content text frame">
            <a:extLst>
              <a:ext uri="{FF2B5EF4-FFF2-40B4-BE49-F238E27FC236}">
                <a16:creationId xmlns:a16="http://schemas.microsoft.com/office/drawing/2014/main" id="{53DFEDFD-092F-B455-1A54-A3011C1661EA}"/>
              </a:ext>
            </a:extLst>
          </p:cNvPr>
          <p:cNvSpPr>
            <a:spLocks noGrp="1"/>
          </p:cNvSpPr>
          <p:nvPr>
            <p:ph sz="half" idx="14"/>
          </p:nvPr>
        </p:nvSpPr>
        <p:spPr bwMode="black">
          <a:xfrm>
            <a:off x="4297521" y="1417320"/>
            <a:ext cx="360273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py 2" descr="Content text frame">
            <a:extLst>
              <a:ext uri="{FF2B5EF4-FFF2-40B4-BE49-F238E27FC236}">
                <a16:creationId xmlns:a16="http://schemas.microsoft.com/office/drawing/2014/main" id="{72B1AB35-E799-9F1E-76F5-78930716A3B8}"/>
              </a:ext>
            </a:extLst>
          </p:cNvPr>
          <p:cNvSpPr>
            <a:spLocks noGrp="1"/>
          </p:cNvSpPr>
          <p:nvPr>
            <p:ph sz="half" idx="15"/>
          </p:nvPr>
        </p:nvSpPr>
        <p:spPr bwMode="black">
          <a:xfrm>
            <a:off x="4297521" y="3721608"/>
            <a:ext cx="360273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 marL="0" indent="0">
              <a:buNone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311B98A-86A0-1CB2-87F2-72B4FAB4C21E}"/>
              </a:ext>
            </a:extLst>
          </p:cNvPr>
          <p:cNvGrpSpPr/>
          <p:nvPr userDrawn="1"/>
        </p:nvGrpSpPr>
        <p:grpSpPr>
          <a:xfrm>
            <a:off x="-153637" y="-174381"/>
            <a:ext cx="12499274" cy="7202938"/>
            <a:chOff x="-153637" y="-174381"/>
            <a:chExt cx="12499274" cy="720293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98CD665-755F-0005-6FF8-EB985DC495C2}"/>
                </a:ext>
              </a:extLst>
            </p:cNvPr>
            <p:cNvGrpSpPr/>
            <p:nvPr userDrawn="1"/>
          </p:nvGrpSpPr>
          <p:grpSpPr>
            <a:xfrm>
              <a:off x="-153637" y="-174381"/>
              <a:ext cx="12499274" cy="7202938"/>
              <a:chOff x="-146821" y="-156737"/>
              <a:chExt cx="12499274" cy="7202938"/>
            </a:xfrm>
            <a:solidFill>
              <a:srgbClr val="CCCCD4"/>
            </a:solidFill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D967D937-B5B8-9548-67FB-4434033EAD31}"/>
                  </a:ext>
                </a:extLst>
              </p:cNvPr>
              <p:cNvGrpSpPr/>
              <p:nvPr userDrawn="1"/>
            </p:nvGrpSpPr>
            <p:grpSpPr>
              <a:xfrm>
                <a:off x="-146821" y="1359145"/>
                <a:ext cx="96285" cy="4543483"/>
                <a:chOff x="-146821" y="1359145"/>
                <a:chExt cx="96285" cy="4543483"/>
              </a:xfrm>
              <a:grpFill/>
            </p:grpSpPr>
            <p:sp>
              <p:nvSpPr>
                <p:cNvPr id="31" name="Triangle 30">
                  <a:extLst>
                    <a:ext uri="{FF2B5EF4-FFF2-40B4-BE49-F238E27FC236}">
                      <a16:creationId xmlns:a16="http://schemas.microsoft.com/office/drawing/2014/main" id="{012FD1D2-3007-0896-1913-55C0A10DF4F2}"/>
                    </a:ext>
                  </a:extLst>
                </p:cNvPr>
                <p:cNvSpPr/>
                <p:nvPr userDrawn="1"/>
              </p:nvSpPr>
              <p:spPr>
                <a:xfrm rot="5400000">
                  <a:off x="-171669" y="1383993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32" name="Triangle 31">
                  <a:extLst>
                    <a:ext uri="{FF2B5EF4-FFF2-40B4-BE49-F238E27FC236}">
                      <a16:creationId xmlns:a16="http://schemas.microsoft.com/office/drawing/2014/main" id="{48970AEB-82AD-DED8-BBFC-363F0456DC53}"/>
                    </a:ext>
                  </a:extLst>
                </p:cNvPr>
                <p:cNvSpPr/>
                <p:nvPr userDrawn="1"/>
              </p:nvSpPr>
              <p:spPr>
                <a:xfrm rot="5400000">
                  <a:off x="-171669" y="5781495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7DD992D-764D-FEFA-C22A-B1BD92765F97}"/>
                  </a:ext>
                </a:extLst>
              </p:cNvPr>
              <p:cNvGrpSpPr/>
              <p:nvPr userDrawn="1"/>
            </p:nvGrpSpPr>
            <p:grpSpPr>
              <a:xfrm>
                <a:off x="331264" y="-156737"/>
                <a:ext cx="11525909" cy="7202405"/>
                <a:chOff x="331264" y="-156737"/>
                <a:chExt cx="11525909" cy="7202405"/>
              </a:xfrm>
              <a:grpFill/>
            </p:grpSpPr>
            <p:sp>
              <p:nvSpPr>
                <p:cNvPr id="21" name="Triangle 20">
                  <a:extLst>
                    <a:ext uri="{FF2B5EF4-FFF2-40B4-BE49-F238E27FC236}">
                      <a16:creationId xmlns:a16="http://schemas.microsoft.com/office/drawing/2014/main" id="{F342628B-0D79-7BCF-DFB2-3BBB22707D3E}"/>
                    </a:ext>
                  </a:extLst>
                </p:cNvPr>
                <p:cNvSpPr/>
                <p:nvPr userDrawn="1"/>
              </p:nvSpPr>
              <p:spPr>
                <a:xfrm rot="10800000">
                  <a:off x="331264" y="-156737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2" name="Triangle 21">
                  <a:extLst>
                    <a:ext uri="{FF2B5EF4-FFF2-40B4-BE49-F238E27FC236}">
                      <a16:creationId xmlns:a16="http://schemas.microsoft.com/office/drawing/2014/main" id="{6619AD8F-DCFA-E394-7AE1-32AB38B15436}"/>
                    </a:ext>
                  </a:extLst>
                </p:cNvPr>
                <p:cNvSpPr/>
                <p:nvPr userDrawn="1"/>
              </p:nvSpPr>
              <p:spPr>
                <a:xfrm rot="10800000">
                  <a:off x="11711192" y="-156737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3" name="Triangle 22">
                  <a:extLst>
                    <a:ext uri="{FF2B5EF4-FFF2-40B4-BE49-F238E27FC236}">
                      <a16:creationId xmlns:a16="http://schemas.microsoft.com/office/drawing/2014/main" id="{5C7C40EB-4BAA-6AC3-D8D3-A04A062E5D67}"/>
                    </a:ext>
                  </a:extLst>
                </p:cNvPr>
                <p:cNvSpPr/>
                <p:nvPr userDrawn="1"/>
              </p:nvSpPr>
              <p:spPr>
                <a:xfrm rot="10800000">
                  <a:off x="3949708" y="-156737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4" name="Triangle 23">
                  <a:extLst>
                    <a:ext uri="{FF2B5EF4-FFF2-40B4-BE49-F238E27FC236}">
                      <a16:creationId xmlns:a16="http://schemas.microsoft.com/office/drawing/2014/main" id="{D8851EE6-13DA-0138-1DF9-3A14299119E3}"/>
                    </a:ext>
                  </a:extLst>
                </p:cNvPr>
                <p:cNvSpPr/>
                <p:nvPr userDrawn="1"/>
              </p:nvSpPr>
              <p:spPr>
                <a:xfrm rot="10800000">
                  <a:off x="4238169" y="-156092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5" name="Triangle 24">
                  <a:extLst>
                    <a:ext uri="{FF2B5EF4-FFF2-40B4-BE49-F238E27FC236}">
                      <a16:creationId xmlns:a16="http://schemas.microsoft.com/office/drawing/2014/main" id="{27DB6E98-C9FC-78F5-CB1A-B7374A915D2B}"/>
                    </a:ext>
                  </a:extLst>
                </p:cNvPr>
                <p:cNvSpPr/>
                <p:nvPr userDrawn="1"/>
              </p:nvSpPr>
              <p:spPr>
                <a:xfrm rot="10800000">
                  <a:off x="7870026" y="-156737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6" name="Triangle 25">
                  <a:extLst>
                    <a:ext uri="{FF2B5EF4-FFF2-40B4-BE49-F238E27FC236}">
                      <a16:creationId xmlns:a16="http://schemas.microsoft.com/office/drawing/2014/main" id="{F2B02E7C-EE30-7B48-76AF-E09061A478E8}"/>
                    </a:ext>
                  </a:extLst>
                </p:cNvPr>
                <p:cNvSpPr/>
                <p:nvPr userDrawn="1"/>
              </p:nvSpPr>
              <p:spPr>
                <a:xfrm rot="10800000">
                  <a:off x="8091581" y="-156092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7" name="Triangle 26">
                  <a:extLst>
                    <a:ext uri="{FF2B5EF4-FFF2-40B4-BE49-F238E27FC236}">
                      <a16:creationId xmlns:a16="http://schemas.microsoft.com/office/drawing/2014/main" id="{C30421AD-F089-9D70-10D9-914DB733C7F3}"/>
                    </a:ext>
                  </a:extLst>
                </p:cNvPr>
                <p:cNvSpPr/>
                <p:nvPr userDrawn="1"/>
              </p:nvSpPr>
              <p:spPr>
                <a:xfrm>
                  <a:off x="3949708" y="6948738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8" name="Triangle 27">
                  <a:extLst>
                    <a:ext uri="{FF2B5EF4-FFF2-40B4-BE49-F238E27FC236}">
                      <a16:creationId xmlns:a16="http://schemas.microsoft.com/office/drawing/2014/main" id="{51F7B71B-B5D7-BD97-1680-B4EEEBF1913D}"/>
                    </a:ext>
                  </a:extLst>
                </p:cNvPr>
                <p:cNvSpPr/>
                <p:nvPr userDrawn="1"/>
              </p:nvSpPr>
              <p:spPr>
                <a:xfrm>
                  <a:off x="4238169" y="6949383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9" name="Triangle 28">
                  <a:extLst>
                    <a:ext uri="{FF2B5EF4-FFF2-40B4-BE49-F238E27FC236}">
                      <a16:creationId xmlns:a16="http://schemas.microsoft.com/office/drawing/2014/main" id="{2DFC1471-8DFD-7D7E-93E6-40C7CFE71CB1}"/>
                    </a:ext>
                  </a:extLst>
                </p:cNvPr>
                <p:cNvSpPr/>
                <p:nvPr userDrawn="1"/>
              </p:nvSpPr>
              <p:spPr>
                <a:xfrm>
                  <a:off x="7870026" y="6948738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30" name="Triangle 29">
                  <a:extLst>
                    <a:ext uri="{FF2B5EF4-FFF2-40B4-BE49-F238E27FC236}">
                      <a16:creationId xmlns:a16="http://schemas.microsoft.com/office/drawing/2014/main" id="{B85DD604-8D47-086A-37E5-AB3357914E10}"/>
                    </a:ext>
                  </a:extLst>
                </p:cNvPr>
                <p:cNvSpPr/>
                <p:nvPr userDrawn="1"/>
              </p:nvSpPr>
              <p:spPr>
                <a:xfrm>
                  <a:off x="8091581" y="6949383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27D217E0-7A55-F465-3734-17FF8728AB38}"/>
                  </a:ext>
                </a:extLst>
              </p:cNvPr>
              <p:cNvGrpSpPr/>
              <p:nvPr userDrawn="1"/>
            </p:nvGrpSpPr>
            <p:grpSpPr>
              <a:xfrm rot="10800000">
                <a:off x="12256168" y="1355252"/>
                <a:ext cx="96285" cy="4547376"/>
                <a:chOff x="-146821" y="1326224"/>
                <a:chExt cx="96285" cy="4547376"/>
              </a:xfrm>
              <a:grpFill/>
            </p:grpSpPr>
            <p:sp>
              <p:nvSpPr>
                <p:cNvPr id="19" name="Triangle 18">
                  <a:extLst>
                    <a:ext uri="{FF2B5EF4-FFF2-40B4-BE49-F238E27FC236}">
                      <a16:creationId xmlns:a16="http://schemas.microsoft.com/office/drawing/2014/main" id="{4B595491-9F18-7A2C-45FC-9949CD1E47EC}"/>
                    </a:ext>
                  </a:extLst>
                </p:cNvPr>
                <p:cNvSpPr/>
                <p:nvPr userDrawn="1"/>
              </p:nvSpPr>
              <p:spPr>
                <a:xfrm rot="5400000">
                  <a:off x="-171669" y="1351072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20" name="Triangle 19">
                  <a:extLst>
                    <a:ext uri="{FF2B5EF4-FFF2-40B4-BE49-F238E27FC236}">
                      <a16:creationId xmlns:a16="http://schemas.microsoft.com/office/drawing/2014/main" id="{DAB2955F-440A-E5B9-6FD3-6E7B049CD389}"/>
                    </a:ext>
                  </a:extLst>
                </p:cNvPr>
                <p:cNvSpPr/>
                <p:nvPr userDrawn="1"/>
              </p:nvSpPr>
              <p:spPr>
                <a:xfrm rot="5400000">
                  <a:off x="-171669" y="5752467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A0C7ED2C-A315-5163-481A-FE5E35BDB992}"/>
                  </a:ext>
                </a:extLst>
              </p:cNvPr>
              <p:cNvGrpSpPr/>
              <p:nvPr userDrawn="1"/>
            </p:nvGrpSpPr>
            <p:grpSpPr>
              <a:xfrm rot="10800000">
                <a:off x="340827" y="6949916"/>
                <a:ext cx="11516346" cy="96285"/>
                <a:chOff x="340827" y="-92569"/>
                <a:chExt cx="11516346" cy="96285"/>
              </a:xfrm>
              <a:grpFill/>
            </p:grpSpPr>
            <p:sp>
              <p:nvSpPr>
                <p:cNvPr id="17" name="Triangle 16">
                  <a:extLst>
                    <a:ext uri="{FF2B5EF4-FFF2-40B4-BE49-F238E27FC236}">
                      <a16:creationId xmlns:a16="http://schemas.microsoft.com/office/drawing/2014/main" id="{AC3FE3F1-C3C6-226D-C22F-C0CE9F345CBC}"/>
                    </a:ext>
                  </a:extLst>
                </p:cNvPr>
                <p:cNvSpPr/>
                <p:nvPr userDrawn="1"/>
              </p:nvSpPr>
              <p:spPr>
                <a:xfrm rot="10800000">
                  <a:off x="340827" y="-92569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sp>
              <p:nvSpPr>
                <p:cNvPr id="18" name="Triangle 17">
                  <a:extLst>
                    <a:ext uri="{FF2B5EF4-FFF2-40B4-BE49-F238E27FC236}">
                      <a16:creationId xmlns:a16="http://schemas.microsoft.com/office/drawing/2014/main" id="{EF5859B3-629A-7CCE-44FF-079EE63AB110}"/>
                    </a:ext>
                  </a:extLst>
                </p:cNvPr>
                <p:cNvSpPr/>
                <p:nvPr userDrawn="1"/>
              </p:nvSpPr>
              <p:spPr>
                <a:xfrm rot="10800000">
                  <a:off x="11711192" y="-92569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</p:grpSp>
        </p:grpSp>
        <p:sp>
          <p:nvSpPr>
            <p:cNvPr id="33" name="Triangle 32">
              <a:extLst>
                <a:ext uri="{FF2B5EF4-FFF2-40B4-BE49-F238E27FC236}">
                  <a16:creationId xmlns:a16="http://schemas.microsoft.com/office/drawing/2014/main" id="{96EE25A5-A333-D6B1-58C5-24BC92494C08}"/>
                </a:ext>
              </a:extLst>
            </p:cNvPr>
            <p:cNvSpPr/>
            <p:nvPr userDrawn="1"/>
          </p:nvSpPr>
          <p:spPr>
            <a:xfrm rot="5400000">
              <a:off x="-178485" y="3666536"/>
              <a:ext cx="145981" cy="96285"/>
            </a:xfrm>
            <a:prstGeom prst="triangle">
              <a:avLst/>
            </a:prstGeom>
            <a:solidFill>
              <a:srgbClr val="CCC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 anchorCtr="0"/>
            <a:lstStyle/>
            <a:p>
              <a:pPr algn="l"/>
              <a:endParaRPr lang="en-US" dirty="0"/>
            </a:p>
          </p:txBody>
        </p:sp>
        <p:sp>
          <p:nvSpPr>
            <p:cNvPr id="34" name="Triangle 33">
              <a:extLst>
                <a:ext uri="{FF2B5EF4-FFF2-40B4-BE49-F238E27FC236}">
                  <a16:creationId xmlns:a16="http://schemas.microsoft.com/office/drawing/2014/main" id="{73B6F1E2-1762-7C71-79E3-63B171537634}"/>
                </a:ext>
              </a:extLst>
            </p:cNvPr>
            <p:cNvSpPr/>
            <p:nvPr userDrawn="1"/>
          </p:nvSpPr>
          <p:spPr>
            <a:xfrm rot="5400000">
              <a:off x="-178485" y="3463336"/>
              <a:ext cx="145981" cy="96285"/>
            </a:xfrm>
            <a:prstGeom prst="triangle">
              <a:avLst/>
            </a:prstGeom>
            <a:solidFill>
              <a:srgbClr val="CCC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 anchorCtr="0"/>
            <a:lstStyle/>
            <a:p>
              <a:pPr algn="l"/>
              <a:endParaRPr lang="en-US" dirty="0"/>
            </a:p>
          </p:txBody>
        </p:sp>
        <p:sp>
          <p:nvSpPr>
            <p:cNvPr id="35" name="Triangle 34">
              <a:extLst>
                <a:ext uri="{FF2B5EF4-FFF2-40B4-BE49-F238E27FC236}">
                  <a16:creationId xmlns:a16="http://schemas.microsoft.com/office/drawing/2014/main" id="{6A6E89C1-2D6D-3E49-2D13-5D0AD71EE9A5}"/>
                </a:ext>
              </a:extLst>
            </p:cNvPr>
            <p:cNvSpPr/>
            <p:nvPr userDrawn="1"/>
          </p:nvSpPr>
          <p:spPr>
            <a:xfrm rot="16200000">
              <a:off x="12224504" y="3666536"/>
              <a:ext cx="145981" cy="96285"/>
            </a:xfrm>
            <a:prstGeom prst="triangle">
              <a:avLst/>
            </a:prstGeom>
            <a:solidFill>
              <a:srgbClr val="CCC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 anchorCtr="0"/>
            <a:lstStyle/>
            <a:p>
              <a:pPr algn="l"/>
              <a:endParaRPr lang="en-US" dirty="0"/>
            </a:p>
          </p:txBody>
        </p:sp>
        <p:sp>
          <p:nvSpPr>
            <p:cNvPr id="36" name="Triangle 35">
              <a:extLst>
                <a:ext uri="{FF2B5EF4-FFF2-40B4-BE49-F238E27FC236}">
                  <a16:creationId xmlns:a16="http://schemas.microsoft.com/office/drawing/2014/main" id="{67E2CF4D-CAC8-C75A-C711-05339CB52DBF}"/>
                </a:ext>
              </a:extLst>
            </p:cNvPr>
            <p:cNvSpPr/>
            <p:nvPr userDrawn="1"/>
          </p:nvSpPr>
          <p:spPr>
            <a:xfrm rot="16200000">
              <a:off x="12224504" y="3463336"/>
              <a:ext cx="145981" cy="96285"/>
            </a:xfrm>
            <a:prstGeom prst="triangle">
              <a:avLst/>
            </a:prstGeom>
            <a:solidFill>
              <a:srgbClr val="CCC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 anchorCtr="0"/>
            <a:lstStyle/>
            <a:p>
              <a:pPr algn="l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881377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46" userDrawn="1">
          <p15:clr>
            <a:srgbClr val="5ACBF0"/>
          </p15:clr>
        </p15:guide>
        <p15:guide id="10" pos="7425" userDrawn="1">
          <p15:clr>
            <a:srgbClr val="5ACBF0"/>
          </p15:clr>
        </p15:guide>
        <p15:guide id="11" orient="horz" pos="299">
          <p15:clr>
            <a:srgbClr val="65CEFF"/>
          </p15:clr>
        </p15:guide>
        <p15:guide id="12" orient="horz" pos="667">
          <p15:clr>
            <a:srgbClr val="65CEFF"/>
          </p15:clr>
        </p15:guide>
        <p15:guide id="13" orient="horz" pos="881" userDrawn="1">
          <p15:clr>
            <a:srgbClr val="5ACBF0"/>
          </p15:clr>
        </p15:guide>
        <p15:guide id="14" orient="horz" pos="2206" userDrawn="1">
          <p15:clr>
            <a:srgbClr val="5ACBF0"/>
          </p15:clr>
        </p15:guide>
        <p15:guide id="15" orient="horz" pos="2339" userDrawn="1">
          <p15:clr>
            <a:srgbClr val="5ACBF0"/>
          </p15:clr>
        </p15:guide>
        <p15:guide id="16" orient="horz" pos="3658" userDrawn="1">
          <p15:clr>
            <a:srgbClr val="5ACBF0"/>
          </p15:clr>
        </p15:guide>
        <p15:guide id="19" pos="2531" userDrawn="1">
          <p15:clr>
            <a:srgbClr val="5ACBF0"/>
          </p15:clr>
        </p15:guide>
        <p15:guide id="20" pos="2709" userDrawn="1">
          <p15:clr>
            <a:srgbClr val="5ACBF0"/>
          </p15:clr>
        </p15:guide>
        <p15:guide id="21" pos="4992" userDrawn="1">
          <p15:clr>
            <a:srgbClr val="5ACBF0"/>
          </p15:clr>
        </p15:guide>
        <p15:guide id="22" pos="5136" userDrawn="1">
          <p15:clr>
            <a:srgbClr val="5ACBF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 descr="Quote text frame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black">
          <a:xfrm>
            <a:off x="1022400" y="1702799"/>
            <a:ext cx="925200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1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/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 dirty="0"/>
              <a:t>Insert quote here</a:t>
            </a:r>
          </a:p>
          <a:p>
            <a:pPr lvl="1"/>
            <a:r>
              <a:rPr lang="en-US" dirty="0"/>
              <a:t>Name, Author</a:t>
            </a:r>
          </a:p>
        </p:txBody>
      </p:sp>
      <p:sp>
        <p:nvSpPr>
          <p:cNvPr id="11" name="Quote marks">
            <a:extLst>
              <a:ext uri="{FF2B5EF4-FFF2-40B4-BE49-F238E27FC236}">
                <a16:creationId xmlns:a16="http://schemas.microsoft.com/office/drawing/2014/main" id="{916E4245-F21C-4EAB-8B26-FEA21C2606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ltGray"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15000">
                <a:srgbClr val="00FFB9"/>
              </a:gs>
              <a:gs pos="8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8" name="Siemens Logo" descr="Siemens logo">
            <a:extLst>
              <a:ext uri="{FF2B5EF4-FFF2-40B4-BE49-F238E27FC236}">
                <a16:creationId xmlns:a16="http://schemas.microsoft.com/office/drawing/2014/main" id="{AF2E271F-5AF7-408E-9752-03D1D6448EA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C4F35EF-AC94-4800-9CB7-CA49CAFDD2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CC7FBE7-01B9-4EC8-8BE1-F416F7C5B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656E53D-DFFB-B425-15B3-21BE268B82C3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6761"/>
            <a:chOff x="-146821" y="-156737"/>
            <a:chExt cx="12499274" cy="7206761"/>
          </a:xfrm>
          <a:solidFill>
            <a:srgbClr val="CCCCD4"/>
          </a:solidFill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A71D66D-473D-530F-C2C9-79981DB19DDF}"/>
                </a:ext>
              </a:extLst>
            </p:cNvPr>
            <p:cNvGrpSpPr/>
            <p:nvPr userDrawn="1"/>
          </p:nvGrpSpPr>
          <p:grpSpPr>
            <a:xfrm>
              <a:off x="-146821" y="1621072"/>
              <a:ext cx="96285" cy="4260781"/>
              <a:chOff x="-146821" y="1621072"/>
              <a:chExt cx="96285" cy="4260781"/>
            </a:xfrm>
            <a:grpFill/>
          </p:grpSpPr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BF616FD6-2D5C-0F4D-526C-0E1D0B3C3B48}"/>
                  </a:ext>
                </a:extLst>
              </p:cNvPr>
              <p:cNvSpPr/>
              <p:nvPr userDrawn="1"/>
            </p:nvSpPr>
            <p:spPr>
              <a:xfrm rot="5400000">
                <a:off x="-171669" y="1645920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C006CE8B-6B10-A55A-3AE5-8F2DEA6207C0}"/>
                  </a:ext>
                </a:extLst>
              </p:cNvPr>
              <p:cNvSpPr/>
              <p:nvPr userDrawn="1"/>
            </p:nvSpPr>
            <p:spPr>
              <a:xfrm rot="5400000">
                <a:off x="-171669" y="5760720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A721D29-9107-16E8-DFBA-71A65CD7D397}"/>
                </a:ext>
              </a:extLst>
            </p:cNvPr>
            <p:cNvGrpSpPr/>
            <p:nvPr userDrawn="1"/>
          </p:nvGrpSpPr>
          <p:grpSpPr>
            <a:xfrm>
              <a:off x="914400" y="-156737"/>
              <a:ext cx="9432987" cy="7206761"/>
              <a:chOff x="914400" y="-156737"/>
              <a:chExt cx="9432987" cy="7206761"/>
            </a:xfrm>
            <a:grpFill/>
          </p:grpSpPr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310E9F39-9A28-CB36-DFE8-FF13027C3621}"/>
                  </a:ext>
                </a:extLst>
              </p:cNvPr>
              <p:cNvSpPr/>
              <p:nvPr userDrawn="1"/>
            </p:nvSpPr>
            <p:spPr>
              <a:xfrm rot="10800000">
                <a:off x="914400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F964DA53-B822-52B1-8B88-10FBDC8608C8}"/>
                  </a:ext>
                </a:extLst>
              </p:cNvPr>
              <p:cNvSpPr/>
              <p:nvPr userDrawn="1"/>
            </p:nvSpPr>
            <p:spPr>
              <a:xfrm>
                <a:off x="10186416" y="6949440"/>
                <a:ext cx="146304" cy="10058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E6FD39D7-53CC-74C3-B90C-285EB2A7174C}"/>
                  </a:ext>
                </a:extLst>
              </p:cNvPr>
              <p:cNvSpPr/>
              <p:nvPr userDrawn="1"/>
            </p:nvSpPr>
            <p:spPr>
              <a:xfrm rot="10800000">
                <a:off x="10201406" y="-155448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667228F-1418-E80B-9203-FD62490C08BC}"/>
                </a:ext>
              </a:extLst>
            </p:cNvPr>
            <p:cNvGrpSpPr/>
            <p:nvPr userDrawn="1"/>
          </p:nvGrpSpPr>
          <p:grpSpPr>
            <a:xfrm rot="10800000">
              <a:off x="12256168" y="1621072"/>
              <a:ext cx="96285" cy="4260781"/>
              <a:chOff x="-146821" y="1346999"/>
              <a:chExt cx="96285" cy="4260781"/>
            </a:xfrm>
            <a:grpFill/>
          </p:grpSpPr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B1B0357C-BF89-20E9-21A0-06A7D74AE834}"/>
                  </a:ext>
                </a:extLst>
              </p:cNvPr>
              <p:cNvSpPr/>
              <p:nvPr userDrawn="1"/>
            </p:nvSpPr>
            <p:spPr>
              <a:xfrm rot="5400000">
                <a:off x="-171669" y="137184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B328F6FE-C8BD-B59E-591A-F189BBC91817}"/>
                  </a:ext>
                </a:extLst>
              </p:cNvPr>
              <p:cNvSpPr/>
              <p:nvPr userDrawn="1"/>
            </p:nvSpPr>
            <p:spPr>
              <a:xfrm rot="5400000">
                <a:off x="-171669" y="548664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sp>
          <p:nvSpPr>
            <p:cNvPr id="12" name="Triangle 11">
              <a:extLst>
                <a:ext uri="{FF2B5EF4-FFF2-40B4-BE49-F238E27FC236}">
                  <a16:creationId xmlns:a16="http://schemas.microsoft.com/office/drawing/2014/main" id="{4A3A05B8-A433-79F9-91FE-5EE9E7FDC4DE}"/>
                </a:ext>
              </a:extLst>
            </p:cNvPr>
            <p:cNvSpPr/>
            <p:nvPr userDrawn="1"/>
          </p:nvSpPr>
          <p:spPr>
            <a:xfrm>
              <a:off x="914400" y="6949916"/>
              <a:ext cx="145981" cy="962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 anchorCtr="0"/>
            <a:lstStyle/>
            <a:p>
              <a:pPr algn="l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605121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891" userDrawn="1">
          <p15:clr>
            <a:srgbClr val="65CEFF"/>
          </p15:clr>
        </p15:guide>
        <p15:guide id="5" orient="horz" pos="1073" userDrawn="1">
          <p15:clr>
            <a:srgbClr val="65CEFF"/>
          </p15:clr>
        </p15:guide>
        <p15:guide id="6" orient="horz" pos="3658" userDrawn="1">
          <p15:clr>
            <a:srgbClr val="65CEFF"/>
          </p15:clr>
        </p15:guide>
        <p15:guide id="7" orient="horz" pos="3885" userDrawn="1">
          <p15:clr>
            <a:srgbClr val="65CEFF"/>
          </p15:clr>
        </p15:guide>
        <p15:guide id="8" orient="horz" pos="4157" userDrawn="1">
          <p15:clr>
            <a:srgbClr val="65CEFF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 descr="Statement text fram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986400" y="1270799"/>
            <a:ext cx="928876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 b="0">
                <a:gradFill>
                  <a:gsLst>
                    <a:gs pos="20000">
                      <a:srgbClr val="00FFB9"/>
                    </a:gs>
                    <a:gs pos="70000">
                      <a:srgbClr val="00E6DC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Siemens Logo" descr="Siemens logo">
            <a:extLst>
              <a:ext uri="{FF2B5EF4-FFF2-40B4-BE49-F238E27FC236}">
                <a16:creationId xmlns:a16="http://schemas.microsoft.com/office/drawing/2014/main" id="{0EF6BB07-4F4E-4859-9572-DA63E35B93A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09BD8BE5-BFF2-469D-8B93-9556FCC45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9372441-FA7E-4481-BBC2-24CB6D301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0567AE8-0B43-3560-189A-0FCCFAF3D9E4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6761"/>
            <a:chOff x="-146821" y="-156737"/>
            <a:chExt cx="12499274" cy="7206761"/>
          </a:xfrm>
          <a:solidFill>
            <a:srgbClr val="CCCCD4"/>
          </a:solidFill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31BF8A1-B456-D48A-B310-AF301AAEF965}"/>
                </a:ext>
              </a:extLst>
            </p:cNvPr>
            <p:cNvGrpSpPr/>
            <p:nvPr userDrawn="1"/>
          </p:nvGrpSpPr>
          <p:grpSpPr>
            <a:xfrm>
              <a:off x="-146821" y="1621072"/>
              <a:ext cx="96285" cy="4260781"/>
              <a:chOff x="-146821" y="1621072"/>
              <a:chExt cx="96285" cy="4260781"/>
            </a:xfrm>
            <a:grpFill/>
          </p:grpSpPr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07BBE5CE-4F96-034E-2AD8-FCA6C91A7CAF}"/>
                  </a:ext>
                </a:extLst>
              </p:cNvPr>
              <p:cNvSpPr/>
              <p:nvPr userDrawn="1"/>
            </p:nvSpPr>
            <p:spPr>
              <a:xfrm rot="5400000">
                <a:off x="-171669" y="1645920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E36946AE-F7AF-A70D-ABEA-73F2C4A6F740}"/>
                  </a:ext>
                </a:extLst>
              </p:cNvPr>
              <p:cNvSpPr/>
              <p:nvPr userDrawn="1"/>
            </p:nvSpPr>
            <p:spPr>
              <a:xfrm rot="5400000">
                <a:off x="-171669" y="5760720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6E8575F-26C4-6D8B-9DFF-A77FDE2D6009}"/>
                </a:ext>
              </a:extLst>
            </p:cNvPr>
            <p:cNvGrpSpPr/>
            <p:nvPr userDrawn="1"/>
          </p:nvGrpSpPr>
          <p:grpSpPr>
            <a:xfrm>
              <a:off x="914400" y="-156737"/>
              <a:ext cx="9432987" cy="7206761"/>
              <a:chOff x="914400" y="-156737"/>
              <a:chExt cx="9432987" cy="7206761"/>
            </a:xfrm>
            <a:grpFill/>
          </p:grpSpPr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3DC4E0E5-9B3F-470C-BD16-85DD77BC909A}"/>
                  </a:ext>
                </a:extLst>
              </p:cNvPr>
              <p:cNvSpPr/>
              <p:nvPr userDrawn="1"/>
            </p:nvSpPr>
            <p:spPr>
              <a:xfrm rot="10800000">
                <a:off x="914400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47470F3B-061A-98E0-6A0D-5ACA1E57A6B2}"/>
                  </a:ext>
                </a:extLst>
              </p:cNvPr>
              <p:cNvSpPr/>
              <p:nvPr userDrawn="1"/>
            </p:nvSpPr>
            <p:spPr>
              <a:xfrm>
                <a:off x="10186416" y="6949440"/>
                <a:ext cx="146304" cy="10058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CD2C8CC1-A350-A2ED-D765-75F7198B8E5E}"/>
                  </a:ext>
                </a:extLst>
              </p:cNvPr>
              <p:cNvSpPr/>
              <p:nvPr userDrawn="1"/>
            </p:nvSpPr>
            <p:spPr>
              <a:xfrm rot="10800000">
                <a:off x="10201406" y="-155448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7411C86-9E27-E477-EA44-97CBD1DA4BFB}"/>
                </a:ext>
              </a:extLst>
            </p:cNvPr>
            <p:cNvGrpSpPr/>
            <p:nvPr userDrawn="1"/>
          </p:nvGrpSpPr>
          <p:grpSpPr>
            <a:xfrm rot="10800000">
              <a:off x="12256168" y="1621072"/>
              <a:ext cx="96285" cy="4260781"/>
              <a:chOff x="-146821" y="1346999"/>
              <a:chExt cx="96285" cy="4260781"/>
            </a:xfrm>
            <a:grpFill/>
          </p:grpSpPr>
          <p:sp>
            <p:nvSpPr>
              <p:cNvPr id="11" name="Triangle 10">
                <a:extLst>
                  <a:ext uri="{FF2B5EF4-FFF2-40B4-BE49-F238E27FC236}">
                    <a16:creationId xmlns:a16="http://schemas.microsoft.com/office/drawing/2014/main" id="{61FBA08A-899D-71E7-BC7F-58858F0026F6}"/>
                  </a:ext>
                </a:extLst>
              </p:cNvPr>
              <p:cNvSpPr/>
              <p:nvPr userDrawn="1"/>
            </p:nvSpPr>
            <p:spPr>
              <a:xfrm rot="5400000">
                <a:off x="-171669" y="137184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C02331C1-3829-06AD-5C5C-C2E1D81EE7D3}"/>
                  </a:ext>
                </a:extLst>
              </p:cNvPr>
              <p:cNvSpPr/>
              <p:nvPr userDrawn="1"/>
            </p:nvSpPr>
            <p:spPr>
              <a:xfrm rot="5400000">
                <a:off x="-171669" y="548664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sp>
          <p:nvSpPr>
            <p:cNvPr id="10" name="Triangle 9">
              <a:extLst>
                <a:ext uri="{FF2B5EF4-FFF2-40B4-BE49-F238E27FC236}">
                  <a16:creationId xmlns:a16="http://schemas.microsoft.com/office/drawing/2014/main" id="{3487F0B3-A953-9424-A70B-C16909425598}"/>
                </a:ext>
              </a:extLst>
            </p:cNvPr>
            <p:cNvSpPr/>
            <p:nvPr userDrawn="1"/>
          </p:nvSpPr>
          <p:spPr>
            <a:xfrm>
              <a:off x="914400" y="6949916"/>
              <a:ext cx="145981" cy="962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 anchorCtr="0"/>
            <a:lstStyle/>
            <a:p>
              <a:pPr algn="l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164166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801" userDrawn="1">
          <p15:clr>
            <a:srgbClr val="65CEFF"/>
          </p15:clr>
        </p15:guide>
        <p15:guide id="5" orient="horz" pos="3658" userDrawn="1">
          <p15:clr>
            <a:srgbClr val="65CEFF"/>
          </p15:clr>
        </p15:guide>
        <p15:guide id="6" orient="horz" pos="4157" userDrawn="1">
          <p15:clr>
            <a:srgbClr val="65CEFF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 descr="Slide headline">
            <a:extLst>
              <a:ext uri="{FF2B5EF4-FFF2-40B4-BE49-F238E27FC236}">
                <a16:creationId xmlns:a16="http://schemas.microsoft.com/office/drawing/2014/main" id="{B29E3DA4-014E-4F3D-8186-84366ADFC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1058400" y="1234800"/>
            <a:ext cx="9216000" cy="1162523"/>
          </a:xfrm>
          <a:noFill/>
        </p:spPr>
        <p:txBody>
          <a:bodyPr wrap="square" lIns="0" tIns="54000" rIns="0" bIns="0" anchor="t" anchorCtr="0">
            <a:spAutoFit/>
          </a:bodyPr>
          <a:lstStyle>
            <a:lvl1pPr marL="0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Contact</a:t>
            </a:r>
          </a:p>
        </p:txBody>
      </p:sp>
      <p:sp>
        <p:nvSpPr>
          <p:cNvPr id="3" name="Copy" descr="Content text frame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1058400" y="2397324"/>
            <a:ext cx="9216000" cy="3409751"/>
          </a:xfrm>
          <a:prstGeom prst="rect">
            <a:avLst/>
          </a:prstGeom>
        </p:spPr>
        <p:txBody>
          <a:bodyPr tIns="108000">
            <a:noAutofit/>
          </a:bodyPr>
          <a:lstStyle>
            <a:lvl1pPr marL="0" indent="0" algn="l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tx1"/>
                </a:solidFill>
              </a:defRPr>
            </a:lvl2pPr>
            <a:lvl3pPr marL="144000" indent="-144000" algn="l"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 b="0"/>
            </a:lvl3pPr>
            <a:lvl4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4pPr>
            <a:lvl5pPr marL="144000" indent="-144000" algn="l"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5pPr>
            <a:lvl6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6pPr>
            <a:lvl7pPr marL="360000" indent="-180000" algn="l"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400" b="0"/>
            </a:lvl7pPr>
            <a:lvl8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8pPr>
            <a:lvl9pPr marL="540000" indent="-180000" algn="l"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400" b="0"/>
            </a:lvl9pPr>
          </a:lstStyle>
          <a:p>
            <a:pPr lvl="0"/>
            <a:r>
              <a:rPr lang="en-US" dirty="0"/>
              <a:t>Click to edit the contact</a:t>
            </a:r>
          </a:p>
          <a:p>
            <a:pPr lvl="1"/>
            <a:r>
              <a:rPr lang="en-US" dirty="0"/>
              <a:t>Name etc.</a:t>
            </a:r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5FD2C39E-5D81-4A0E-9F45-90932890088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8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279A350-3BB2-4CA2-A422-8F5A951F6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CFF9630D-791D-45AE-8E5E-36F747F59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46C8DA5-E827-7601-19BE-D9EC45AC090D}"/>
              </a:ext>
            </a:extLst>
          </p:cNvPr>
          <p:cNvGrpSpPr/>
          <p:nvPr userDrawn="1"/>
        </p:nvGrpSpPr>
        <p:grpSpPr>
          <a:xfrm>
            <a:off x="-146821" y="-156737"/>
            <a:ext cx="12499274" cy="7213696"/>
            <a:chOff x="-146821" y="-156737"/>
            <a:chExt cx="12499274" cy="7213696"/>
          </a:xfrm>
          <a:solidFill>
            <a:srgbClr val="CCCCD4"/>
          </a:solidFill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75F6A73-87A1-9684-5517-7EED300705CB}"/>
                </a:ext>
              </a:extLst>
            </p:cNvPr>
            <p:cNvGrpSpPr/>
            <p:nvPr userDrawn="1"/>
          </p:nvGrpSpPr>
          <p:grpSpPr>
            <a:xfrm>
              <a:off x="-146821" y="1621072"/>
              <a:ext cx="96285" cy="4260781"/>
              <a:chOff x="-146821" y="1621072"/>
              <a:chExt cx="96285" cy="4260781"/>
            </a:xfrm>
            <a:grpFill/>
          </p:grpSpPr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D9AB34FD-1DCE-FEC7-0237-F0405011125B}"/>
                  </a:ext>
                </a:extLst>
              </p:cNvPr>
              <p:cNvSpPr/>
              <p:nvPr userDrawn="1"/>
            </p:nvSpPr>
            <p:spPr>
              <a:xfrm rot="5400000">
                <a:off x="-171669" y="1645920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D3B0CAA4-2247-594B-2988-31B4F40E9B9D}"/>
                  </a:ext>
                </a:extLst>
              </p:cNvPr>
              <p:cNvSpPr/>
              <p:nvPr userDrawn="1"/>
            </p:nvSpPr>
            <p:spPr>
              <a:xfrm rot="5400000">
                <a:off x="-171669" y="5760720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CA5709E-5C4D-FBA4-BFC8-A8CF6E9813CF}"/>
                </a:ext>
              </a:extLst>
            </p:cNvPr>
            <p:cNvGrpSpPr/>
            <p:nvPr userDrawn="1"/>
          </p:nvGrpSpPr>
          <p:grpSpPr>
            <a:xfrm>
              <a:off x="914400" y="-156737"/>
              <a:ext cx="9432987" cy="7206761"/>
              <a:chOff x="914400" y="-156737"/>
              <a:chExt cx="9432987" cy="7206761"/>
            </a:xfrm>
            <a:grpFill/>
          </p:grpSpPr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B3FE52E6-4276-B3F8-4551-492FE4A4FBF1}"/>
                  </a:ext>
                </a:extLst>
              </p:cNvPr>
              <p:cNvSpPr/>
              <p:nvPr userDrawn="1"/>
            </p:nvSpPr>
            <p:spPr>
              <a:xfrm rot="10800000">
                <a:off x="914400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3C2CB7C6-2B48-9D8A-9D52-E5A79B1EF981}"/>
                  </a:ext>
                </a:extLst>
              </p:cNvPr>
              <p:cNvSpPr/>
              <p:nvPr userDrawn="1"/>
            </p:nvSpPr>
            <p:spPr>
              <a:xfrm>
                <a:off x="10186416" y="6949440"/>
                <a:ext cx="146304" cy="10058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AC5739A1-24F8-C114-E552-3B58AB12B0A4}"/>
                  </a:ext>
                </a:extLst>
              </p:cNvPr>
              <p:cNvSpPr/>
              <p:nvPr userDrawn="1"/>
            </p:nvSpPr>
            <p:spPr>
              <a:xfrm rot="10800000">
                <a:off x="10201406" y="-155448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4FFAEB4-2F8E-CD9C-6BE0-BC994D9A971E}"/>
                </a:ext>
              </a:extLst>
            </p:cNvPr>
            <p:cNvGrpSpPr/>
            <p:nvPr userDrawn="1"/>
          </p:nvGrpSpPr>
          <p:grpSpPr>
            <a:xfrm rot="10800000">
              <a:off x="12256168" y="1621072"/>
              <a:ext cx="96285" cy="4260781"/>
              <a:chOff x="-146821" y="1346999"/>
              <a:chExt cx="96285" cy="4260781"/>
            </a:xfrm>
            <a:grpFill/>
          </p:grpSpPr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250A6094-4F57-55D7-6E18-31A2410D8704}"/>
                  </a:ext>
                </a:extLst>
              </p:cNvPr>
              <p:cNvSpPr/>
              <p:nvPr userDrawn="1"/>
            </p:nvSpPr>
            <p:spPr>
              <a:xfrm rot="5400000">
                <a:off x="-171669" y="137184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57C6C32C-0B32-3334-1167-93F7580BE6D2}"/>
                  </a:ext>
                </a:extLst>
              </p:cNvPr>
              <p:cNvSpPr/>
              <p:nvPr userDrawn="1"/>
            </p:nvSpPr>
            <p:spPr>
              <a:xfrm rot="5400000">
                <a:off x="-171669" y="548664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sp>
          <p:nvSpPr>
            <p:cNvPr id="13" name="Triangle 12">
              <a:extLst>
                <a:ext uri="{FF2B5EF4-FFF2-40B4-BE49-F238E27FC236}">
                  <a16:creationId xmlns:a16="http://schemas.microsoft.com/office/drawing/2014/main" id="{5381C045-B438-A29C-7741-A7D2037DBDC9}"/>
                </a:ext>
              </a:extLst>
            </p:cNvPr>
            <p:cNvSpPr/>
            <p:nvPr userDrawn="1"/>
          </p:nvSpPr>
          <p:spPr>
            <a:xfrm>
              <a:off x="978948" y="6960674"/>
              <a:ext cx="145981" cy="962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 anchorCtr="0"/>
            <a:lstStyle/>
            <a:p>
              <a:pPr algn="l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007990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48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778" userDrawn="1">
          <p15:clr>
            <a:srgbClr val="65CEFF"/>
          </p15:clr>
        </p15:guide>
        <p15:guide id="5" orient="horz" pos="3658" userDrawn="1">
          <p15:clr>
            <a:srgbClr val="65CEFF"/>
          </p15:clr>
        </p15:guide>
        <p15:guide id="6" orient="horz" pos="4157" userDrawn="1">
          <p15:clr>
            <a:srgbClr val="65CEFF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788" cy="2462213"/>
          </a:xfrm>
          <a:noFill/>
        </p:spPr>
        <p:txBody>
          <a:bodyPr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4FC1DCA2-253A-4E87-91E4-D402488C8D7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40003" cy="54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AF53AD9-28B7-483E-9BE6-DA52245F1D43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F9D5C6C-87F2-A17A-AE8B-5D60EB087C4D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7147D470-92C2-7947-284C-BF0D5798D029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55E7B043-CE4F-E726-0F6A-E95B793B4444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5E540DE-0BC4-352B-511B-4A1683FBC3F9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4BB53C4B-DE2D-01AC-FAC2-186695749859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8697A691-2F2D-0117-8130-9AB150FD4502}"/>
                  </a:ext>
                </a:extLst>
              </p:cNvPr>
              <p:cNvSpPr/>
              <p:nvPr userDrawn="1"/>
            </p:nvSpPr>
            <p:spPr>
              <a:xfrm rot="10800000">
                <a:off x="9623975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529B41B3-C2E7-7EA6-E544-41C29DD88F43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01C1459-D5D7-92D0-D4BE-0090BAB1072F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F758D1A1-DE0C-030A-6A0B-8B91F378A0A5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C2B1FEEA-B08D-2BA1-24FE-4E7B85BC0CDF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DF2686D-D62D-B394-4ADD-A41B3AD190A3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D0CC5DE3-477A-13D3-7F81-02ED7B9EB704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43AA42BB-0E8A-5F87-20AE-031E007C6488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33C5C47F-84FF-8D68-462E-49C8C52536F8}"/>
                  </a:ext>
                </a:extLst>
              </p:cNvPr>
              <p:cNvSpPr/>
              <p:nvPr userDrawn="1"/>
            </p:nvSpPr>
            <p:spPr>
              <a:xfrm rot="10800000">
                <a:off x="2428044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5111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788" cy="2769989"/>
          </a:xfrm>
          <a:noFill/>
        </p:spPr>
        <p:txBody>
          <a:bodyPr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1"/>
            <a:ext cx="9288000" cy="16226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3543E2CC-A901-4194-A712-51CE520302B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40003" cy="54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3563922-9557-CB03-69FE-4C53EF7ACC84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F59A9F4-5252-2DF1-8FE7-2AD0B35E3C01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EE29110D-EE5C-A4AC-F3A6-F07D7AE4CC21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1040D161-FF4F-FD4A-B427-1A1E185B2F65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F885F30-A19E-0EDB-0901-FB29F0E5E41D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31E7C436-E474-A1F3-E73A-09CFB40F1A45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51D52376-704A-57C6-31C6-35CCD2A02A01}"/>
                  </a:ext>
                </a:extLst>
              </p:cNvPr>
              <p:cNvSpPr/>
              <p:nvPr userDrawn="1"/>
            </p:nvSpPr>
            <p:spPr>
              <a:xfrm rot="10800000">
                <a:off x="9623975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ACC11D79-93C9-69DB-72EF-6E20BC464E43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29C199A-AF77-0E81-3892-2412DF80D690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8DDB14F2-1362-1A95-26BC-C5B20710FC66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4C672C23-A11B-B86A-B6E3-9B8AD0571565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BEC3BAA-3F78-DFD3-4465-638DEF84C0FB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E38AAF76-4A2C-3560-B127-232D87173094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9F34D1F1-A1B4-BAEB-97C9-3539E9C35EC6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77BB8B3C-E143-5326-C7E7-78DB167F1D85}"/>
                  </a:ext>
                </a:extLst>
              </p:cNvPr>
              <p:cNvSpPr/>
              <p:nvPr userDrawn="1"/>
            </p:nvSpPr>
            <p:spPr>
              <a:xfrm rot="10800000">
                <a:off x="2428044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3902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399" y="1414463"/>
            <a:ext cx="11370437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2A2349A4-4A97-42CC-AE59-7EDEE385EDF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39240" cy="54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244CB4F-9059-FD18-4E4D-2722BD290A19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F9805C1-6AAF-B8A8-B096-B56A7033E015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7A08C63D-D1FB-B69F-E9E0-A43E11D7F9BC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F25914BA-8486-03BF-EB20-6B6983BDE087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4041F1B-62B1-90D1-205E-07B4422BD5B6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A644B6F1-DCC5-0E7A-5A8D-FCE9B491072F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B195E3BC-3796-3DA3-EF05-F7F2A98CC18B}"/>
                  </a:ext>
                </a:extLst>
              </p:cNvPr>
              <p:cNvSpPr/>
              <p:nvPr userDrawn="1"/>
            </p:nvSpPr>
            <p:spPr>
              <a:xfrm rot="10800000">
                <a:off x="9623975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95AFA029-BE73-8E11-1780-3BD65502C9A1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7F8A06F-3280-528B-A5D5-BD6F7274780B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94289805-467A-BB87-30C8-2ACCA8AEA7BE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56E33086-E520-EC92-C27F-A7312D29A188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2EE9FC4-0298-104D-F89A-E15FD828BA3B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4D36B542-3A4A-C696-048B-7B47013ECBD8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471F26DF-7136-88CD-7704-7671E990D136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3511A3AC-0148-229D-B796-8E7F23C4850C}"/>
                  </a:ext>
                </a:extLst>
              </p:cNvPr>
              <p:cNvSpPr/>
              <p:nvPr userDrawn="1"/>
            </p:nvSpPr>
            <p:spPr>
              <a:xfrm rot="10800000">
                <a:off x="2428044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80367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477328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48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2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51C90D8-A2BA-820E-6783-53D5E924A2EE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74266DE-DAFD-80BD-0BF3-798EE68F158D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8981B695-F7B9-2CE1-45D6-35218578371B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D3C1F834-21CC-D1B7-E86B-4670AD6C93A8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C2417D0-DDAE-8BCE-21FE-C30B303319E7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348AC3CC-78C1-F508-B8DC-AFAC2D1C4E0A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31356E7D-F431-39F2-0796-351C4DFB639D}"/>
                  </a:ext>
                </a:extLst>
              </p:cNvPr>
              <p:cNvSpPr/>
              <p:nvPr userDrawn="1"/>
            </p:nvSpPr>
            <p:spPr>
              <a:xfrm rot="10800000">
                <a:off x="9623975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299B9CC9-E0FA-1A36-FDD0-F747A7C38A91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7D76165-C1BF-FCC8-1646-D9480F1BB4E1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45787F3D-E6A3-27B1-1527-437123A2F1C6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7B2F7491-D07B-0FCE-D2DE-E4F7ED4542AB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02FEC24-8E26-3397-0310-B37127E3B5E2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C59D4B47-82C7-9220-BB84-4944612ECC0F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D9A16D5B-82F7-303F-113C-1BE3DE267814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B5313F34-86DA-B645-ACD9-3CAF05542A3B}"/>
                  </a:ext>
                </a:extLst>
              </p:cNvPr>
              <p:cNvSpPr/>
              <p:nvPr userDrawn="1"/>
            </p:nvSpPr>
            <p:spPr>
              <a:xfrm rot="10800000">
                <a:off x="2428044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2665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231106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2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649431B-F1B3-513F-836A-CE8BF2346DFD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7CBC2F1-6188-59A9-157F-339577C63A3E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A079D7CE-12C3-654B-92BA-9768C96119EF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5F43571C-F8D4-44E5-304A-5EF2ACF7AE35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D4E54B1-30FC-0FF6-D49C-13FE4488FC27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2E3EB679-EC6A-685E-9D55-406346EBD5A5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F72A612C-7489-101A-5A53-B76EBAECC623}"/>
                  </a:ext>
                </a:extLst>
              </p:cNvPr>
              <p:cNvSpPr/>
              <p:nvPr userDrawn="1"/>
            </p:nvSpPr>
            <p:spPr>
              <a:xfrm rot="10800000">
                <a:off x="9623975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85B76BBA-B20F-A384-43FC-789089E097DF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BFF6411-3462-D487-9908-C0566DA0929D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B0013ADC-025C-B8EB-50DA-1AD9C2423C3B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DFE47E65-E3EA-EA62-5380-A043A741D1EC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04880D3-78C3-2E15-71CE-6180D5F3C215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F6F50871-F934-B750-8BA3-3A771BF1199B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35802B02-89E7-E96E-BAA4-9A29E83C44BB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E35C3BF7-6657-C48E-6F48-7E35966DC4A9}"/>
                  </a:ext>
                </a:extLst>
              </p:cNvPr>
              <p:cNvSpPr/>
              <p:nvPr userDrawn="1"/>
            </p:nvSpPr>
            <p:spPr>
              <a:xfrm rot="10800000">
                <a:off x="2428044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48920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661993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36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2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05FFC7C-EB0C-B081-970B-056C3851884E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8755B7C-30FD-69B0-7567-5E800560A890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602B1C79-65FC-0CD5-F593-5C20FC8B5567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7DBAEDA6-E2BD-3C3E-FDAE-D62139E6514B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749F856-2F71-4662-831C-62FBD1B981D0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9D7C69A6-AF7A-6A11-26E1-E334E13611FD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E2ADD8C1-8B6C-D7CB-8B08-D95889AFA1E6}"/>
                  </a:ext>
                </a:extLst>
              </p:cNvPr>
              <p:cNvSpPr/>
              <p:nvPr userDrawn="1"/>
            </p:nvSpPr>
            <p:spPr>
              <a:xfrm rot="10800000">
                <a:off x="9623975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3FD7A939-9F04-B9D8-CB24-1EA646AE32A5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A478709-83BF-B03D-E036-1B431975D2BE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BAFDA201-3926-92EE-C269-9278FDDF9CFD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0E094FB3-0C4F-4454-FFA3-59127D60F9D0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CD35D87-B2C3-5B38-0544-99F4DC0E95EB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0DD097E8-E3FB-DFF1-2106-DC4F8DFCE50D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C6B56512-C43A-1D4D-D4F0-0FC2100C6695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AA4CFF78-A5ED-036D-126A-5862FBE3D228}"/>
                  </a:ext>
                </a:extLst>
              </p:cNvPr>
              <p:cNvSpPr/>
              <p:nvPr userDrawn="1"/>
            </p:nvSpPr>
            <p:spPr>
              <a:xfrm rot="10800000">
                <a:off x="2428044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906047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/ Agenda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410400" y="478800"/>
            <a:ext cx="9863900" cy="576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py 1" descr="Agenda text frame">
            <a:extLst>
              <a:ext uri="{FF2B5EF4-FFF2-40B4-BE49-F238E27FC236}">
                <a16:creationId xmlns:a16="http://schemas.microsoft.com/office/drawing/2014/main" id="{0E701EC8-7FC1-42BE-915D-048C74A40E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black">
          <a:xfrm>
            <a:off x="411163" y="1414463"/>
            <a:ext cx="7199311" cy="4751387"/>
          </a:xfrm>
        </p:spPr>
        <p:txBody>
          <a:bodyPr/>
          <a:lstStyle>
            <a:lvl1pPr defTabSz="360000">
              <a:spcAft>
                <a:spcPts val="900"/>
              </a:spcAft>
              <a:tabLst>
                <a:tab pos="7200000" algn="r"/>
              </a:tabLst>
              <a:defRPr/>
            </a:lvl1pPr>
            <a:lvl2pPr defTabSz="360000">
              <a:spcAft>
                <a:spcPts val="900"/>
              </a:spcAft>
              <a:tabLst>
                <a:tab pos="7200000" algn="r"/>
              </a:tabLst>
              <a:defRPr/>
            </a:lvl2pPr>
            <a:lvl3pPr marL="180000" defTabSz="360000">
              <a:spcAft>
                <a:spcPts val="900"/>
              </a:spcAft>
              <a:tabLst>
                <a:tab pos="7200000" algn="r"/>
              </a:tabLst>
              <a:defRPr b="1"/>
            </a:lvl3pPr>
            <a:lvl4pPr marL="360000" defTabSz="360000">
              <a:spcAft>
                <a:spcPts val="900"/>
              </a:spcAft>
              <a:tabLst>
                <a:tab pos="7200000" algn="r"/>
              </a:tabLst>
              <a:defRPr/>
            </a:lvl4pPr>
            <a:lvl5pPr marL="360000" defTabSz="360000">
              <a:spcAft>
                <a:spcPts val="900"/>
              </a:spcAft>
              <a:tabLst>
                <a:tab pos="7200000" algn="r"/>
              </a:tabLst>
              <a:defRPr b="1"/>
            </a:lvl5pPr>
            <a:lvl6pPr marL="180000" defTabSz="360000">
              <a:spcAft>
                <a:spcPts val="600"/>
              </a:spcAft>
              <a:tabLst>
                <a:tab pos="7200000" algn="r"/>
              </a:tabLst>
              <a:defRPr sz="1600"/>
            </a:lvl6pPr>
            <a:lvl7pPr marL="180000" defTabSz="360000">
              <a:spcAft>
                <a:spcPts val="600"/>
              </a:spcAft>
              <a:tabLst>
                <a:tab pos="7200000" algn="r"/>
              </a:tabLst>
              <a:defRPr sz="1600" b="1"/>
            </a:lvl7pPr>
            <a:lvl8pPr marL="360000" defTabSz="360000">
              <a:spcAft>
                <a:spcPts val="600"/>
              </a:spcAft>
              <a:tabLst>
                <a:tab pos="7200000" algn="r"/>
              </a:tabLst>
              <a:defRPr sz="1600"/>
            </a:lvl8pPr>
            <a:lvl9pPr marL="360000" defTabSz="360000">
              <a:spcAft>
                <a:spcPts val="600"/>
              </a:spcAft>
              <a:tabLst>
                <a:tab pos="7200000" algn="r"/>
              </a:tabLst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9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BD1CBB1-54C1-A44A-3A42-929A38D32DA2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808BEF8-CBB1-9CEF-14B6-AF184035BC23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22" name="Triangle 21">
                <a:extLst>
                  <a:ext uri="{FF2B5EF4-FFF2-40B4-BE49-F238E27FC236}">
                    <a16:creationId xmlns:a16="http://schemas.microsoft.com/office/drawing/2014/main" id="{53A5F482-E806-8077-4F0A-4FB82F6EF903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3" name="Triangle 22">
                <a:extLst>
                  <a:ext uri="{FF2B5EF4-FFF2-40B4-BE49-F238E27FC236}">
                    <a16:creationId xmlns:a16="http://schemas.microsoft.com/office/drawing/2014/main" id="{740FAAA9-36DE-074F-5413-F572D62028F0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01D7340-0ED3-F332-0202-62E5334F8D00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CE13EBB7-57CB-47B6-FCC2-E34A37D8C03E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FF95EB33-99E8-0D03-E176-35B054004441}"/>
                  </a:ext>
                </a:extLst>
              </p:cNvPr>
              <p:cNvSpPr/>
              <p:nvPr userDrawn="1"/>
            </p:nvSpPr>
            <p:spPr>
              <a:xfrm rot="10800000">
                <a:off x="1020130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CC7BC096-3495-DA17-2C7E-795FB0EB8B7C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8E82E133-A74B-030B-B8C7-BC6C94F066DB}"/>
                  </a:ext>
                </a:extLst>
              </p:cNvPr>
              <p:cNvSpPr/>
              <p:nvPr userDrawn="1"/>
            </p:nvSpPr>
            <p:spPr>
              <a:xfrm rot="10800000">
                <a:off x="7553904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C68BC9D-2693-39DC-B6B9-3AA668CE6C26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AFEC8025-C8B0-9521-1AED-6AFB9DCE5D14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22AD03C0-B32F-FFD0-1069-39AA398A9A11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5BA3BD9-1774-FE33-1549-0723380A6CE7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9DD31D4B-DBAC-8AF9-398D-09CEFDE0337E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F749A79E-5B44-7868-D258-1E9B1E4F5B26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9C5B3747-14A7-0901-4B03-832F7E00A558}"/>
                  </a:ext>
                </a:extLst>
              </p:cNvPr>
              <p:cNvSpPr/>
              <p:nvPr userDrawn="1"/>
            </p:nvSpPr>
            <p:spPr>
              <a:xfrm rot="10800000">
                <a:off x="1850710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B755A0DC-B821-422F-671F-4475A9F33A92}"/>
                  </a:ext>
                </a:extLst>
              </p:cNvPr>
              <p:cNvSpPr/>
              <p:nvPr userDrawn="1"/>
            </p:nvSpPr>
            <p:spPr>
              <a:xfrm rot="10800000">
                <a:off x="4498115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43747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20" pos="4794" userDrawn="1">
          <p15:clr>
            <a:srgbClr val="65CEFF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9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802ABDF-0323-962C-C21E-8CFB4F3A068D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184E134-7D71-825E-E6C0-FB794E642993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CE33B2A4-23F2-63F8-07F7-7801F17E0CFE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B3939F8B-B071-5081-BDEB-DB336B79E2E1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37C15CC-942B-1628-30E4-91F6DBFCD386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7FB1BDB7-4E9C-8CBD-51D8-F1AC53EA0C52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99955E2B-BB94-96A4-5588-522E3F266094}"/>
                  </a:ext>
                </a:extLst>
              </p:cNvPr>
              <p:cNvSpPr/>
              <p:nvPr userDrawn="1"/>
            </p:nvSpPr>
            <p:spPr>
              <a:xfrm rot="10800000">
                <a:off x="1020130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9C695C91-7C9B-525E-BF5E-A3434663280C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9115BD6-91E7-B2A9-9F66-90A4D3AECFB9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006CA628-D348-FBAD-E442-DEC384B0AC91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FA0C996E-9CCA-9BF3-6579-2D9662EC1F5B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CC8501C-EBDE-BAB5-2BBD-DC1EA9A0B86F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11" name="Triangle 10">
                <a:extLst>
                  <a:ext uri="{FF2B5EF4-FFF2-40B4-BE49-F238E27FC236}">
                    <a16:creationId xmlns:a16="http://schemas.microsoft.com/office/drawing/2014/main" id="{B1EF63D8-63B6-BA0D-8E42-286EFA054E13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C5BA5D36-FC48-9EBB-4797-60369EE9E926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633FF290-5BA8-FAAB-245D-E6952A031DC3}"/>
                  </a:ext>
                </a:extLst>
              </p:cNvPr>
              <p:cNvSpPr/>
              <p:nvPr userDrawn="1"/>
            </p:nvSpPr>
            <p:spPr>
              <a:xfrm rot="10800000">
                <a:off x="1850710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  <p:sp>
        <p:nvSpPr>
          <p:cNvPr id="21" name="Copy" descr="Content text frame">
            <a:extLst>
              <a:ext uri="{FF2B5EF4-FFF2-40B4-BE49-F238E27FC236}">
                <a16:creationId xmlns:a16="http://schemas.microsoft.com/office/drawing/2014/main" id="{32503683-A137-9AD6-998A-28D86C3E82EF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>
            <a:lvl2pPr>
              <a:buClr>
                <a:srgbClr val="009999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  <a:lvl6pPr>
              <a:buClr>
                <a:schemeClr val="tx1"/>
              </a:buClr>
              <a:defRPr/>
            </a:lvl6pPr>
            <a:lvl7pPr>
              <a:buClr>
                <a:schemeClr val="tx1"/>
              </a:buClr>
              <a:defRPr/>
            </a:lvl7pPr>
            <a:lvl8pPr>
              <a:buClr>
                <a:schemeClr val="tx1"/>
              </a:buClr>
              <a:defRPr/>
            </a:lvl8pPr>
            <a:lvl9pPr>
              <a:buClr>
                <a:schemeClr val="tx1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430029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9" pos="6472" userDrawn="1">
          <p15:clr>
            <a:srgbClr val="65CEFF"/>
          </p15:clr>
        </p15:guide>
        <p15:guide id="10" pos="7425" userDrawn="1">
          <p15:clr>
            <a:srgbClr val="65CEFF"/>
          </p15:clr>
        </p15:guide>
        <p15:guide id="11" orient="horz" pos="302" userDrawn="1">
          <p15:clr>
            <a:srgbClr val="65CEFF"/>
          </p15:clr>
        </p15:guide>
        <p15:guide id="12" orient="horz" pos="664" userDrawn="1">
          <p15:clr>
            <a:srgbClr val="65CEFF"/>
          </p15:clr>
        </p15:guide>
        <p15:guide id="13" orient="horz" pos="891" userDrawn="1">
          <p15:clr>
            <a:srgbClr val="65CEFF"/>
          </p15:clr>
        </p15:guide>
        <p15:guide id="14" orient="horz" pos="2206" userDrawn="1">
          <p15:clr>
            <a:srgbClr val="65CEFF"/>
          </p15:clr>
        </p15:guide>
        <p15:guide id="15" orient="horz" pos="2343" userDrawn="1">
          <p15:clr>
            <a:srgbClr val="65CEFF"/>
          </p15:clr>
        </p15:guide>
        <p15:guide id="16" orient="horz" pos="3658" userDrawn="1">
          <p15:clr>
            <a:srgbClr val="65CEFF"/>
          </p15:clr>
        </p15:guide>
        <p15:guide id="17" orient="horz" pos="3885" userDrawn="1">
          <p15:clr>
            <a:srgbClr val="65CEFF"/>
          </p15:clr>
        </p15:guide>
        <p15:guide id="18" orient="horz" pos="4157" userDrawn="1">
          <p15:clr>
            <a:srgbClr val="65CEFF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Light Sa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Siemens Logo" descr="Siemens logo">
            <a:extLst>
              <a:ext uri="{FF2B5EF4-FFF2-40B4-BE49-F238E27FC236}">
                <a16:creationId xmlns:a16="http://schemas.microsoft.com/office/drawing/2014/main" id="{1AC59AB3-8DAC-43B8-977E-A91337DC082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DB5A54A-FF43-90CA-3434-F81CE8304914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B359845-3251-89CE-E5B7-D2DDAEFC3E90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A39F991A-5A3F-DCEC-F6E4-62BE768182A8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CF523335-81C1-BE94-860A-7A4F7DD64663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F1C589C-3F1C-BBB5-C9FF-8D40CFFAA32A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C5D2FDCE-E6FC-4731-1488-42BD8273FED0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250E554B-2C36-31D6-D713-FF66CFDF90AD}"/>
                  </a:ext>
                </a:extLst>
              </p:cNvPr>
              <p:cNvSpPr/>
              <p:nvPr userDrawn="1"/>
            </p:nvSpPr>
            <p:spPr>
              <a:xfrm rot="10800000">
                <a:off x="1020130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6ABDA0D1-F1A7-74EF-FBEA-EDC7C78F2C6D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CC2B0CB-FCA9-73A4-B948-5305BBF96312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4DEFC183-B41D-17CC-84C2-EDCEEDBAEA2F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4DE2D086-6EA3-AA6A-FAC2-2AE9651199CC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93C0055-EA14-3088-AE13-08854E4C4638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11" name="Triangle 10">
                <a:extLst>
                  <a:ext uri="{FF2B5EF4-FFF2-40B4-BE49-F238E27FC236}">
                    <a16:creationId xmlns:a16="http://schemas.microsoft.com/office/drawing/2014/main" id="{7EA220F5-0AE4-1466-C6EC-212E0B387505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36A69514-3A62-595C-BF3F-60471BC1AFC7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35FC72D2-4F4B-73B9-6C63-724130095040}"/>
                  </a:ext>
                </a:extLst>
              </p:cNvPr>
              <p:cNvSpPr/>
              <p:nvPr userDrawn="1"/>
            </p:nvSpPr>
            <p:spPr>
              <a:xfrm rot="10800000">
                <a:off x="1850710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  <p:sp>
        <p:nvSpPr>
          <p:cNvPr id="21" name="Copy" descr="Content text frame">
            <a:extLst>
              <a:ext uri="{FF2B5EF4-FFF2-40B4-BE49-F238E27FC236}">
                <a16:creationId xmlns:a16="http://schemas.microsoft.com/office/drawing/2014/main" id="{993995AE-9778-0C25-AF19-D3996E7747F6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>
            <a:lvl2pPr>
              <a:buClr>
                <a:srgbClr val="009999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  <a:lvl6pPr>
              <a:buClr>
                <a:schemeClr val="tx1"/>
              </a:buClr>
              <a:defRPr/>
            </a:lvl6pPr>
            <a:lvl7pPr>
              <a:buClr>
                <a:schemeClr val="tx1"/>
              </a:buClr>
              <a:defRPr/>
            </a:lvl7pPr>
            <a:lvl8pPr>
              <a:buClr>
                <a:schemeClr val="tx1"/>
              </a:buClr>
              <a:defRPr/>
            </a:lvl8pPr>
            <a:lvl9pPr>
              <a:buClr>
                <a:schemeClr val="tx1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538190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9" pos="6472" userDrawn="1">
          <p15:clr>
            <a:srgbClr val="65CEFF"/>
          </p15:clr>
        </p15:guide>
        <p15:guide id="10" pos="7425" userDrawn="1">
          <p15:clr>
            <a:srgbClr val="65CEFF"/>
          </p15:clr>
        </p15:guide>
        <p15:guide id="11" orient="horz" pos="302" userDrawn="1">
          <p15:clr>
            <a:srgbClr val="65CEFF"/>
          </p15:clr>
        </p15:guide>
        <p15:guide id="12" orient="horz" pos="664" userDrawn="1">
          <p15:clr>
            <a:srgbClr val="65CEFF"/>
          </p15:clr>
        </p15:guide>
        <p15:guide id="13" orient="horz" pos="891" userDrawn="1">
          <p15:clr>
            <a:srgbClr val="65CEFF"/>
          </p15:clr>
        </p15:guide>
        <p15:guide id="14" orient="horz" pos="2206" userDrawn="1">
          <p15:clr>
            <a:srgbClr val="65CEFF"/>
          </p15:clr>
        </p15:guide>
        <p15:guide id="15" orient="horz" pos="2343" userDrawn="1">
          <p15:clr>
            <a:srgbClr val="65CEFF"/>
          </p15:clr>
        </p15:guide>
        <p15:guide id="16" orient="horz" pos="3658" userDrawn="1">
          <p15:clr>
            <a:srgbClr val="65CEFF"/>
          </p15:clr>
        </p15:guide>
        <p15:guide id="17" orient="horz" pos="3885" userDrawn="1">
          <p15:clr>
            <a:srgbClr val="65CEFF"/>
          </p15:clr>
        </p15:guide>
        <p15:guide id="18" orient="horz" pos="4157" userDrawn="1">
          <p15:clr>
            <a:srgbClr val="65CEFF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 descr="Thematic full size picture – please describe furth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ltGray">
          <a:xfrm>
            <a:off x="0" y="0"/>
            <a:ext cx="12192000" cy="6167438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Full size picture</a:t>
            </a:r>
          </a:p>
        </p:txBody>
      </p:sp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1022400" y="1054100"/>
            <a:ext cx="9252000" cy="147732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Content page,</a:t>
            </a:r>
            <a:br>
              <a:rPr lang="en-US" dirty="0"/>
            </a:br>
            <a:r>
              <a:rPr lang="en-US" dirty="0"/>
              <a:t>Arial Regular, 48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ECAE35C-CB5F-06B6-CFC2-DDBBC572BDD3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7FD07DD-F658-D7F8-7DA7-D99843A414BD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D81DAB46-7585-2161-402E-18C5CA1A1C8F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93A25972-077B-1F1A-0CB7-F66E8F582C41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382376A-CD3C-03D0-9AB2-A40ECAE4CA76}"/>
                </a:ext>
              </a:extLst>
            </p:cNvPr>
            <p:cNvGrpSpPr/>
            <p:nvPr userDrawn="1"/>
          </p:nvGrpSpPr>
          <p:grpSpPr>
            <a:xfrm>
              <a:off x="913179" y="-156737"/>
              <a:ext cx="10943994" cy="96285"/>
              <a:chOff x="913179" y="-156737"/>
              <a:chExt cx="10943994" cy="96285"/>
            </a:xfrm>
            <a:grpFill/>
          </p:grpSpPr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A207D990-8267-D380-08CF-E23471CAE1C8}"/>
                  </a:ext>
                </a:extLst>
              </p:cNvPr>
              <p:cNvSpPr/>
              <p:nvPr userDrawn="1"/>
            </p:nvSpPr>
            <p:spPr>
              <a:xfrm rot="10800000">
                <a:off x="91317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C628630D-6670-22F0-391C-A04484B7EB4D}"/>
                  </a:ext>
                </a:extLst>
              </p:cNvPr>
              <p:cNvSpPr/>
              <p:nvPr userDrawn="1"/>
            </p:nvSpPr>
            <p:spPr>
              <a:xfrm rot="10800000">
                <a:off x="1020130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24F7862C-1906-5B38-4A29-303E8BDFB81F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6FC3EA1-5D36-3375-D120-5DF74DBB3ABB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C45A1299-FB02-9097-EC8E-B23732E4EC03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F9DC9C8E-8D94-239F-BC51-DCF2F16F80E2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7EEC3BD-F96C-03D4-C265-4FEAB5B95FF4}"/>
                </a:ext>
              </a:extLst>
            </p:cNvPr>
            <p:cNvGrpSpPr/>
            <p:nvPr userDrawn="1"/>
          </p:nvGrpSpPr>
          <p:grpSpPr>
            <a:xfrm rot="10800000">
              <a:off x="913179" y="6915082"/>
              <a:ext cx="10943994" cy="131119"/>
              <a:chOff x="340827" y="-92569"/>
              <a:chExt cx="10943994" cy="131119"/>
            </a:xfrm>
            <a:grpFill/>
          </p:grpSpPr>
          <p:sp>
            <p:nvSpPr>
              <p:cNvPr id="11" name="Triangle 10">
                <a:extLst>
                  <a:ext uri="{FF2B5EF4-FFF2-40B4-BE49-F238E27FC236}">
                    <a16:creationId xmlns:a16="http://schemas.microsoft.com/office/drawing/2014/main" id="{A93A51B1-C11B-A6D5-AB25-CB6A39BA6868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9B4534F1-CB6F-C60C-58F7-429607D83698}"/>
                  </a:ext>
                </a:extLst>
              </p:cNvPr>
              <p:cNvSpPr/>
              <p:nvPr userDrawn="1"/>
            </p:nvSpPr>
            <p:spPr>
              <a:xfrm rot="10800000">
                <a:off x="11138840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25270E18-F291-0BC5-DE6D-5DF138C4F745}"/>
                  </a:ext>
                </a:extLst>
              </p:cNvPr>
              <p:cNvSpPr/>
              <p:nvPr userDrawn="1"/>
            </p:nvSpPr>
            <p:spPr>
              <a:xfrm rot="10800000">
                <a:off x="1850710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09199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24" userDrawn="1">
          <p15:clr>
            <a:srgbClr val="65CEFF"/>
          </p15:clr>
        </p15:guide>
        <p15:guide id="9" pos="6472" userDrawn="1">
          <p15:clr>
            <a:srgbClr val="65CEFF"/>
          </p15:clr>
        </p15:guide>
        <p15:guide id="10" pos="7425" userDrawn="1">
          <p15:clr>
            <a:srgbClr val="65CEFF"/>
          </p15:clr>
        </p15:guide>
        <p15:guide id="12" orient="horz" pos="664" userDrawn="1">
          <p15:clr>
            <a:srgbClr val="65CEFF"/>
          </p15:clr>
        </p15:guide>
        <p15:guide id="17" orient="horz" pos="3885" userDrawn="1">
          <p15:clr>
            <a:srgbClr val="65CEFF"/>
          </p15:clr>
        </p15:guide>
        <p15:guide id="18" orient="horz" pos="4157" userDrawn="1">
          <p15:clr>
            <a:srgbClr val="65CEFF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(Text 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 descr="Thematic picture – please describe furth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ltGray">
          <a:xfrm>
            <a:off x="0" y="1"/>
            <a:ext cx="7611160" cy="6167438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Thematic picture</a:t>
            </a:r>
          </a:p>
        </p:txBody>
      </p:sp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AFFC798E-B633-4D30-A7C1-DC796BD88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1022400" y="1054100"/>
            <a:ext cx="6156275" cy="147732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Content page,</a:t>
            </a:r>
            <a:br>
              <a:rPr lang="en-US" dirty="0"/>
            </a:br>
            <a:r>
              <a:rPr lang="en-US" dirty="0"/>
              <a:t>Arial Regular,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6F965802-E517-4CC3-99D7-1DA8BF1FB0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black">
          <a:xfrm>
            <a:off x="8042400" y="1054100"/>
            <a:ext cx="3744000" cy="5113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171F216-A467-A1CB-8E43-3C1FEC3FCFB1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6761"/>
            <a:chOff x="-146821" y="-156737"/>
            <a:chExt cx="12499274" cy="720676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4A2D876-E52C-25AC-4EEA-CFA9151E54C8}"/>
                </a:ext>
              </a:extLst>
            </p:cNvPr>
            <p:cNvGrpSpPr/>
            <p:nvPr userDrawn="1"/>
          </p:nvGrpSpPr>
          <p:grpSpPr>
            <a:xfrm>
              <a:off x="-146821" y="981819"/>
              <a:ext cx="96285" cy="5251767"/>
              <a:chOff x="-146821" y="981819"/>
              <a:chExt cx="96285" cy="5251767"/>
            </a:xfrm>
            <a:solidFill>
              <a:srgbClr val="CCCCD4"/>
            </a:solidFill>
          </p:grpSpPr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387F21FE-8B1B-C51A-50C9-915C8B2EA184}"/>
                  </a:ext>
                </a:extLst>
              </p:cNvPr>
              <p:cNvSpPr/>
              <p:nvPr userDrawn="1"/>
            </p:nvSpPr>
            <p:spPr>
              <a:xfrm rot="5400000">
                <a:off x="-171669" y="100666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CF2A710D-4FDC-0EE7-6367-ED6462113D30}"/>
                  </a:ext>
                </a:extLst>
              </p:cNvPr>
              <p:cNvSpPr/>
              <p:nvPr userDrawn="1"/>
            </p:nvSpPr>
            <p:spPr>
              <a:xfrm rot="5400000">
                <a:off x="-171669" y="611245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C9E5954-915F-D055-6051-9080A5249C70}"/>
                </a:ext>
              </a:extLst>
            </p:cNvPr>
            <p:cNvGrpSpPr/>
            <p:nvPr userDrawn="1"/>
          </p:nvGrpSpPr>
          <p:grpSpPr>
            <a:xfrm>
              <a:off x="959389" y="-156737"/>
              <a:ext cx="10897784" cy="7206761"/>
              <a:chOff x="959389" y="-156737"/>
              <a:chExt cx="10897784" cy="7206761"/>
            </a:xfrm>
            <a:solidFill>
              <a:srgbClr val="CCCCD4"/>
            </a:solidFill>
          </p:grpSpPr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E2E958EE-CEE2-4AC4-01AD-8A3FB8E85087}"/>
                  </a:ext>
                </a:extLst>
              </p:cNvPr>
              <p:cNvSpPr/>
              <p:nvPr userDrawn="1"/>
            </p:nvSpPr>
            <p:spPr>
              <a:xfrm rot="10800000">
                <a:off x="95938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7FEE4125-C116-1717-3F18-EC23F43B6C43}"/>
                  </a:ext>
                </a:extLst>
              </p:cNvPr>
              <p:cNvSpPr/>
              <p:nvPr userDrawn="1"/>
            </p:nvSpPr>
            <p:spPr>
              <a:xfrm rot="10800000">
                <a:off x="796940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2F62C755-6321-8821-F75B-AC559ED8D7B4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761867B8-9D7A-F62B-D94D-DB6F4314EE54}"/>
                  </a:ext>
                </a:extLst>
              </p:cNvPr>
              <p:cNvSpPr/>
              <p:nvPr userDrawn="1"/>
            </p:nvSpPr>
            <p:spPr>
              <a:xfrm>
                <a:off x="10186416" y="6949440"/>
                <a:ext cx="146304" cy="10058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701B9F66-C9DA-C0AD-EB11-52DE7328AF95}"/>
                  </a:ext>
                </a:extLst>
              </p:cNvPr>
              <p:cNvSpPr/>
              <p:nvPr userDrawn="1"/>
            </p:nvSpPr>
            <p:spPr>
              <a:xfrm rot="10800000">
                <a:off x="755111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2" name="Triangle 21">
                <a:extLst>
                  <a:ext uri="{FF2B5EF4-FFF2-40B4-BE49-F238E27FC236}">
                    <a16:creationId xmlns:a16="http://schemas.microsoft.com/office/drawing/2014/main" id="{A6732E38-7273-E6FE-7457-968EED5549EA}"/>
                  </a:ext>
                </a:extLst>
              </p:cNvPr>
              <p:cNvSpPr/>
              <p:nvPr userDrawn="1"/>
            </p:nvSpPr>
            <p:spPr>
              <a:xfrm>
                <a:off x="7552944" y="6949440"/>
                <a:ext cx="146304" cy="10058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3" name="Triangle 22">
                <a:extLst>
                  <a:ext uri="{FF2B5EF4-FFF2-40B4-BE49-F238E27FC236}">
                    <a16:creationId xmlns:a16="http://schemas.microsoft.com/office/drawing/2014/main" id="{4027D980-3F7C-482D-04B0-7B7F82856FF5}"/>
                  </a:ext>
                </a:extLst>
              </p:cNvPr>
              <p:cNvSpPr/>
              <p:nvPr userDrawn="1"/>
            </p:nvSpPr>
            <p:spPr>
              <a:xfrm>
                <a:off x="7955280" y="6949440"/>
                <a:ext cx="146304" cy="10058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21AE780-144B-7A21-B080-78A52FAC8F2D}"/>
                </a:ext>
              </a:extLst>
            </p:cNvPr>
            <p:cNvGrpSpPr/>
            <p:nvPr userDrawn="1"/>
          </p:nvGrpSpPr>
          <p:grpSpPr>
            <a:xfrm rot="10800000">
              <a:off x="12256168" y="981819"/>
              <a:ext cx="96285" cy="5251767"/>
              <a:chOff x="-146821" y="995266"/>
              <a:chExt cx="96285" cy="5251767"/>
            </a:xfrm>
            <a:solidFill>
              <a:srgbClr val="CCCCD4"/>
            </a:solidFill>
          </p:grpSpPr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096D9006-8736-C95C-61B3-459008E5B84E}"/>
                  </a:ext>
                </a:extLst>
              </p:cNvPr>
              <p:cNvSpPr/>
              <p:nvPr userDrawn="1"/>
            </p:nvSpPr>
            <p:spPr>
              <a:xfrm rot="5400000">
                <a:off x="-171669" y="102011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D9CEDC40-EE69-F12C-59BD-3EAC5BA31B69}"/>
                  </a:ext>
                </a:extLst>
              </p:cNvPr>
              <p:cNvSpPr/>
              <p:nvPr userDrawn="1"/>
            </p:nvSpPr>
            <p:spPr>
              <a:xfrm rot="5400000">
                <a:off x="-171669" y="6125900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32B0E6D-2C36-E2DB-FED7-EB68435A5F93}"/>
                </a:ext>
              </a:extLst>
            </p:cNvPr>
            <p:cNvGrpSpPr/>
            <p:nvPr userDrawn="1"/>
          </p:nvGrpSpPr>
          <p:grpSpPr>
            <a:xfrm rot="10800000">
              <a:off x="960120" y="6949916"/>
              <a:ext cx="10897053" cy="96285"/>
              <a:chOff x="340827" y="-92569"/>
              <a:chExt cx="10897053" cy="96285"/>
            </a:xfrm>
            <a:solidFill>
              <a:srgbClr val="CCCCD4"/>
            </a:solidFill>
          </p:grpSpPr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22062575-456B-766E-A2CB-C74FB8C8465F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D3F6C54F-D8E3-2E3B-48B6-972E0DEEDF66}"/>
                  </a:ext>
                </a:extLst>
              </p:cNvPr>
              <p:cNvSpPr/>
              <p:nvPr userDrawn="1"/>
            </p:nvSpPr>
            <p:spPr>
              <a:xfrm rot="10800000">
                <a:off x="11091899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14279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8" userDrawn="1">
          <p15:clr>
            <a:srgbClr val="65CEFF"/>
          </p15:clr>
        </p15:guide>
        <p15:guide id="2" pos="4522" userDrawn="1">
          <p15:clr>
            <a:srgbClr val="65CEFF"/>
          </p15:clr>
        </p15:guide>
        <p15:guide id="3" pos="4794" userDrawn="1">
          <p15:clr>
            <a:srgbClr val="65CEFF"/>
          </p15:clr>
        </p15:guide>
        <p15:guide id="4" pos="5066" userDrawn="1">
          <p15:clr>
            <a:srgbClr val="65CEFF"/>
          </p15:clr>
        </p15:guide>
        <p15:guide id="5" pos="6472" userDrawn="1">
          <p15:clr>
            <a:srgbClr val="65CEFF"/>
          </p15:clr>
        </p15:guide>
        <p15:guide id="6" pos="7425" userDrawn="1">
          <p15:clr>
            <a:srgbClr val="65CEFF"/>
          </p15:clr>
        </p15:guide>
        <p15:guide id="7" orient="horz" pos="302" userDrawn="1">
          <p15:clr>
            <a:srgbClr val="65CEFF"/>
          </p15:clr>
        </p15:guide>
        <p15:guide id="8" orient="horz" pos="664" userDrawn="1">
          <p15:clr>
            <a:srgbClr val="65CEFF"/>
          </p15:clr>
        </p15:guide>
        <p15:guide id="9" orient="horz" pos="891" userDrawn="1">
          <p15:clr>
            <a:srgbClr val="65CEFF"/>
          </p15:clr>
        </p15:guide>
        <p15:guide id="10" orient="horz" pos="3658" userDrawn="1">
          <p15:clr>
            <a:srgbClr val="65CEFF"/>
          </p15:clr>
        </p15:guide>
        <p15:guide id="11" orient="horz" pos="3885" userDrawn="1">
          <p15:clr>
            <a:srgbClr val="65CEFF"/>
          </p15:clr>
        </p15:guide>
        <p15:guide id="12" orient="horz" pos="4157" userDrawn="1">
          <p15:clr>
            <a:srgbClr val="65CEFF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" descr="Thematic picture – please describe furth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ltGray">
          <a:xfrm>
            <a:off x="411161" y="1414800"/>
            <a:ext cx="7199313" cy="4752000"/>
          </a:xfrm>
          <a:solidFill>
            <a:srgbClr val="9999A9"/>
          </a:solidFill>
        </p:spPr>
        <p:txBody>
          <a:bodyPr lIns="144000" tIns="108000" rIns="144000" bIns="108000">
            <a:noAutofit/>
          </a:bodyPr>
          <a:lstStyle/>
          <a:p>
            <a:r>
              <a:rPr lang="en-US" dirty="0"/>
              <a:t>Thematic picture</a:t>
            </a:r>
          </a:p>
        </p:txBody>
      </p:sp>
      <p:sp>
        <p:nvSpPr>
          <p:cNvPr id="4" name="Copy" descr="Content text frame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 bwMode="black"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F468BE17-5D03-45C2-9D37-CF354AAA958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3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CB029D2-AF67-A822-B9FA-75B02F9B0264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6761"/>
            <a:chOff x="-146821" y="-156737"/>
            <a:chExt cx="12499274" cy="720676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C7B936A-7F33-ED05-E427-FBE7FD512741}"/>
                </a:ext>
              </a:extLst>
            </p:cNvPr>
            <p:cNvGrpSpPr/>
            <p:nvPr userDrawn="1"/>
          </p:nvGrpSpPr>
          <p:grpSpPr>
            <a:xfrm>
              <a:off x="-146821" y="981819"/>
              <a:ext cx="96285" cy="5251767"/>
              <a:chOff x="-146821" y="981819"/>
              <a:chExt cx="96285" cy="5251767"/>
            </a:xfrm>
            <a:solidFill>
              <a:srgbClr val="CCCCD4"/>
            </a:solidFill>
          </p:grpSpPr>
          <p:sp>
            <p:nvSpPr>
              <p:cNvPr id="40" name="Triangle 39">
                <a:extLst>
                  <a:ext uri="{FF2B5EF4-FFF2-40B4-BE49-F238E27FC236}">
                    <a16:creationId xmlns:a16="http://schemas.microsoft.com/office/drawing/2014/main" id="{64D6F17B-A422-37F5-74D6-716DDCB26724}"/>
                  </a:ext>
                </a:extLst>
              </p:cNvPr>
              <p:cNvSpPr/>
              <p:nvPr userDrawn="1"/>
            </p:nvSpPr>
            <p:spPr>
              <a:xfrm rot="5400000">
                <a:off x="-171669" y="100666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41" name="Triangle 40">
                <a:extLst>
                  <a:ext uri="{FF2B5EF4-FFF2-40B4-BE49-F238E27FC236}">
                    <a16:creationId xmlns:a16="http://schemas.microsoft.com/office/drawing/2014/main" id="{C025BC09-0C67-9B73-E192-66AF607BC699}"/>
                  </a:ext>
                </a:extLst>
              </p:cNvPr>
              <p:cNvSpPr/>
              <p:nvPr userDrawn="1"/>
            </p:nvSpPr>
            <p:spPr>
              <a:xfrm rot="5400000">
                <a:off x="-171669" y="611245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8F82AB7-53C7-29E0-8E27-D2C96A117784}"/>
                </a:ext>
              </a:extLst>
            </p:cNvPr>
            <p:cNvGrpSpPr/>
            <p:nvPr userDrawn="1"/>
          </p:nvGrpSpPr>
          <p:grpSpPr>
            <a:xfrm>
              <a:off x="344721" y="-156737"/>
              <a:ext cx="11512452" cy="7206761"/>
              <a:chOff x="344721" y="-156737"/>
              <a:chExt cx="11512452" cy="7206761"/>
            </a:xfrm>
            <a:solidFill>
              <a:srgbClr val="CCCCD4"/>
            </a:solidFill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7178D36C-38AB-3662-C640-CACA4147EAA7}"/>
                  </a:ext>
                </a:extLst>
              </p:cNvPr>
              <p:cNvSpPr/>
              <p:nvPr userDrawn="1"/>
            </p:nvSpPr>
            <p:spPr>
              <a:xfrm rot="10800000">
                <a:off x="344721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64E71A87-E655-C89B-D63D-B4F8AE060641}"/>
                  </a:ext>
                </a:extLst>
              </p:cNvPr>
              <p:cNvSpPr/>
              <p:nvPr userDrawn="1"/>
            </p:nvSpPr>
            <p:spPr>
              <a:xfrm rot="10800000">
                <a:off x="796940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4" name="Triangle 33">
                <a:extLst>
                  <a:ext uri="{FF2B5EF4-FFF2-40B4-BE49-F238E27FC236}">
                    <a16:creationId xmlns:a16="http://schemas.microsoft.com/office/drawing/2014/main" id="{E8BF0D54-6277-A1C1-5300-465777EF208E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5" name="Triangle 34">
                <a:extLst>
                  <a:ext uri="{FF2B5EF4-FFF2-40B4-BE49-F238E27FC236}">
                    <a16:creationId xmlns:a16="http://schemas.microsoft.com/office/drawing/2014/main" id="{25EB1FEA-35BC-9ED7-45ED-278534505853}"/>
                  </a:ext>
                </a:extLst>
              </p:cNvPr>
              <p:cNvSpPr/>
              <p:nvPr userDrawn="1"/>
            </p:nvSpPr>
            <p:spPr>
              <a:xfrm>
                <a:off x="10186416" y="6949440"/>
                <a:ext cx="146304" cy="10058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6" name="Triangle 35">
                <a:extLst>
                  <a:ext uri="{FF2B5EF4-FFF2-40B4-BE49-F238E27FC236}">
                    <a16:creationId xmlns:a16="http://schemas.microsoft.com/office/drawing/2014/main" id="{0FBA9265-4A4E-D205-4611-BACDD4428982}"/>
                  </a:ext>
                </a:extLst>
              </p:cNvPr>
              <p:cNvSpPr/>
              <p:nvPr userDrawn="1"/>
            </p:nvSpPr>
            <p:spPr>
              <a:xfrm rot="10800000">
                <a:off x="755111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7" name="Triangle 36">
                <a:extLst>
                  <a:ext uri="{FF2B5EF4-FFF2-40B4-BE49-F238E27FC236}">
                    <a16:creationId xmlns:a16="http://schemas.microsoft.com/office/drawing/2014/main" id="{CBB497B4-8A2E-18BC-C561-CD9584E0EA09}"/>
                  </a:ext>
                </a:extLst>
              </p:cNvPr>
              <p:cNvSpPr/>
              <p:nvPr userDrawn="1"/>
            </p:nvSpPr>
            <p:spPr>
              <a:xfrm>
                <a:off x="7552944" y="6949440"/>
                <a:ext cx="146304" cy="10058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8" name="Triangle 37">
                <a:extLst>
                  <a:ext uri="{FF2B5EF4-FFF2-40B4-BE49-F238E27FC236}">
                    <a16:creationId xmlns:a16="http://schemas.microsoft.com/office/drawing/2014/main" id="{B995B657-B071-A92D-1B5C-ED2F03966932}"/>
                  </a:ext>
                </a:extLst>
              </p:cNvPr>
              <p:cNvSpPr/>
              <p:nvPr userDrawn="1"/>
            </p:nvSpPr>
            <p:spPr>
              <a:xfrm>
                <a:off x="7955280" y="6949440"/>
                <a:ext cx="146304" cy="10058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9" name="Triangle 38">
                <a:extLst>
                  <a:ext uri="{FF2B5EF4-FFF2-40B4-BE49-F238E27FC236}">
                    <a16:creationId xmlns:a16="http://schemas.microsoft.com/office/drawing/2014/main" id="{46F38647-1CB2-922A-83B2-BD969EC88BDB}"/>
                  </a:ext>
                </a:extLst>
              </p:cNvPr>
              <p:cNvSpPr/>
              <p:nvPr userDrawn="1"/>
            </p:nvSpPr>
            <p:spPr>
              <a:xfrm rot="10800000">
                <a:off x="10201309" y="-155448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1A4B62D-9E20-80B9-B416-525A6E7960EF}"/>
                </a:ext>
              </a:extLst>
            </p:cNvPr>
            <p:cNvGrpSpPr/>
            <p:nvPr userDrawn="1"/>
          </p:nvGrpSpPr>
          <p:grpSpPr>
            <a:xfrm rot="10800000">
              <a:off x="12256168" y="981819"/>
              <a:ext cx="96285" cy="5251767"/>
              <a:chOff x="-146821" y="995266"/>
              <a:chExt cx="96285" cy="5251767"/>
            </a:xfrm>
            <a:solidFill>
              <a:srgbClr val="CCCCD4"/>
            </a:solidFill>
          </p:grpSpPr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480FD469-CF74-72CF-8660-AB6F2815AAFC}"/>
                  </a:ext>
                </a:extLst>
              </p:cNvPr>
              <p:cNvSpPr/>
              <p:nvPr userDrawn="1"/>
            </p:nvSpPr>
            <p:spPr>
              <a:xfrm rot="5400000">
                <a:off x="-171669" y="102011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9C270B09-423E-75B2-1E7F-124CFD9C706F}"/>
                  </a:ext>
                </a:extLst>
              </p:cNvPr>
              <p:cNvSpPr/>
              <p:nvPr userDrawn="1"/>
            </p:nvSpPr>
            <p:spPr>
              <a:xfrm rot="5400000">
                <a:off x="-171669" y="6125900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655DF9D-843F-2DD1-F11B-E0683B633F56}"/>
                </a:ext>
              </a:extLst>
            </p:cNvPr>
            <p:cNvGrpSpPr/>
            <p:nvPr userDrawn="1"/>
          </p:nvGrpSpPr>
          <p:grpSpPr>
            <a:xfrm rot="10800000">
              <a:off x="345452" y="6949916"/>
              <a:ext cx="11511721" cy="96285"/>
              <a:chOff x="340827" y="-92569"/>
              <a:chExt cx="11511721" cy="96285"/>
            </a:xfrm>
            <a:solidFill>
              <a:srgbClr val="CCCCD4"/>
            </a:solidFill>
          </p:grpSpPr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2FB18409-7A0C-21B4-D22E-108D862412B0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0F92829B-82E2-3399-7C30-51B0BAE610D7}"/>
                  </a:ext>
                </a:extLst>
              </p:cNvPr>
              <p:cNvSpPr/>
              <p:nvPr userDrawn="1"/>
            </p:nvSpPr>
            <p:spPr>
              <a:xfrm rot="10800000">
                <a:off x="1170656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848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4794" userDrawn="1">
          <p15:clr>
            <a:srgbClr val="65CEFF"/>
          </p15:clr>
        </p15:guide>
        <p15:guide id="3" pos="5066" userDrawn="1">
          <p15:clr>
            <a:srgbClr val="65CEFF"/>
          </p15:clr>
        </p15:guide>
        <p15:guide id="4" pos="6472" userDrawn="1">
          <p15:clr>
            <a:srgbClr val="65CEFF"/>
          </p15:clr>
        </p15:guide>
        <p15:guide id="5" pos="7425" userDrawn="1">
          <p15:clr>
            <a:srgbClr val="65CEFF"/>
          </p15:clr>
        </p15:guide>
        <p15:guide id="6" orient="horz" pos="302" userDrawn="1">
          <p15:clr>
            <a:srgbClr val="65CEFF"/>
          </p15:clr>
        </p15:guide>
        <p15:guide id="7" orient="horz" pos="664" userDrawn="1">
          <p15:clr>
            <a:srgbClr val="65CEFF"/>
          </p15:clr>
        </p15:guide>
        <p15:guide id="8" orient="horz" pos="891" userDrawn="1">
          <p15:clr>
            <a:srgbClr val="65CEFF"/>
          </p15:clr>
        </p15:guide>
        <p15:guide id="9" orient="horz" pos="3658" userDrawn="1">
          <p15:clr>
            <a:srgbClr val="65CEFF"/>
          </p15:clr>
        </p15:guide>
        <p15:guide id="10" orient="horz" pos="3885" userDrawn="1">
          <p15:clr>
            <a:srgbClr val="65CEFF"/>
          </p15:clr>
        </p15:guide>
        <p15:guide id="11" orient="horz" pos="4157" userDrawn="1">
          <p15:clr>
            <a:srgbClr val="65CEFF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 descr="Slide headlin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py" descr="Content text frame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411162" y="1414800"/>
            <a:ext cx="719931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8" name="Siemens Logo" descr="Siemens logo">
            <a:extLst>
              <a:ext uri="{FF2B5EF4-FFF2-40B4-BE49-F238E27FC236}">
                <a16:creationId xmlns:a16="http://schemas.microsoft.com/office/drawing/2014/main" id="{91EB517C-C8FD-4E2E-B744-DB952E96B47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519D384-FA09-4D60-95A8-589F157A9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B1666FD-2258-443A-846C-6C7533C6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AAA498-7D07-0274-AF87-E5EF27C1C1F1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3C70A15-AD9B-22F2-3089-9F65F9F6E607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22" name="Triangle 21">
                <a:extLst>
                  <a:ext uri="{FF2B5EF4-FFF2-40B4-BE49-F238E27FC236}">
                    <a16:creationId xmlns:a16="http://schemas.microsoft.com/office/drawing/2014/main" id="{BDD5ED45-DB9F-833D-3AEF-0718DC4D8260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3" name="Triangle 22">
                <a:extLst>
                  <a:ext uri="{FF2B5EF4-FFF2-40B4-BE49-F238E27FC236}">
                    <a16:creationId xmlns:a16="http://schemas.microsoft.com/office/drawing/2014/main" id="{5A2D9C31-2F8A-3C9E-024D-B80E3DA72A5F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8BC344B-DD3A-5C78-FD49-5BF8E5729BF5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C4694E64-E2C9-ABD2-7979-CE8245D83B7C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2F8BA8DB-CCF0-0A9C-C94B-4FCB5D213C2E}"/>
                  </a:ext>
                </a:extLst>
              </p:cNvPr>
              <p:cNvSpPr/>
              <p:nvPr userDrawn="1"/>
            </p:nvSpPr>
            <p:spPr>
              <a:xfrm rot="10800000">
                <a:off x="1020130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8B3097A2-E8C0-8C54-2E88-D75CD957BE56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3FEEE8DC-4DA5-5723-BA03-1224B115F465}"/>
                  </a:ext>
                </a:extLst>
              </p:cNvPr>
              <p:cNvSpPr/>
              <p:nvPr userDrawn="1"/>
            </p:nvSpPr>
            <p:spPr>
              <a:xfrm rot="10800000">
                <a:off x="7553904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1FBEFDD-985F-2C28-21DB-DF134A4EE1B9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43E53CD2-C1B3-274A-41E3-B199A5A90D18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F44E0B4D-59C9-0EDA-A864-B321146AFCBE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F1B01DB-FB37-69CB-541D-937A3DFA8484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9ABDD67C-2F7F-DED2-6D98-C2CF33995315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410F928D-620F-3C9D-B3B8-8DC2EF4E2108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DFE3F6B0-D732-69B4-44F8-A64661A4AF36}"/>
                  </a:ext>
                </a:extLst>
              </p:cNvPr>
              <p:cNvSpPr/>
              <p:nvPr userDrawn="1"/>
            </p:nvSpPr>
            <p:spPr>
              <a:xfrm rot="10800000">
                <a:off x="1850710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5CAD8F36-B3CC-BADF-0AF5-1CEFED61527C}"/>
                  </a:ext>
                </a:extLst>
              </p:cNvPr>
              <p:cNvSpPr/>
              <p:nvPr userDrawn="1"/>
            </p:nvSpPr>
            <p:spPr>
              <a:xfrm rot="10800000">
                <a:off x="4498115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42942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4794" userDrawn="1">
          <p15:clr>
            <a:srgbClr val="65CEFF"/>
          </p15:clr>
        </p15:guide>
        <p15:guide id="3" pos="6472" userDrawn="1">
          <p15:clr>
            <a:srgbClr val="65CEFF"/>
          </p15:clr>
        </p15:guide>
        <p15:guide id="4" pos="7425" userDrawn="1">
          <p15:clr>
            <a:srgbClr val="65CEFF"/>
          </p15:clr>
        </p15:guide>
        <p15:guide id="5" orient="horz" pos="302" userDrawn="1">
          <p15:clr>
            <a:srgbClr val="65CEFF"/>
          </p15:clr>
        </p15:guide>
        <p15:guide id="6" orient="horz" pos="664" userDrawn="1">
          <p15:clr>
            <a:srgbClr val="65CEFF"/>
          </p15:clr>
        </p15:guide>
        <p15:guide id="7" orient="horz" pos="891" userDrawn="1">
          <p15:clr>
            <a:srgbClr val="65CEFF"/>
          </p15:clr>
        </p15:guide>
        <p15:guide id="8" orient="horz" pos="3658" userDrawn="1">
          <p15:clr>
            <a:srgbClr val="65CEFF"/>
          </p15:clr>
        </p15:guide>
        <p15:guide id="9" orient="horz" pos="3885" userDrawn="1">
          <p15:clr>
            <a:srgbClr val="65CEFF"/>
          </p15:clr>
        </p15:guide>
        <p15:guide id="10" orient="horz" pos="4157" userDrawn="1">
          <p15:clr>
            <a:srgbClr val="65CEFF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 descr="Slide headlin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py" descr="Content text frame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7367E6C0-4D2C-4C5F-86D8-A2CFF0EB3D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F746812-65E3-4C09-AC38-B0CFE93C8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EF061FB-41E7-6876-4FA2-7D2C0105347B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37B8056-E211-1D2A-2F48-4E4E478BCA39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6A1245C7-3656-0E30-FDE1-B87210FB1759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E7554E34-B47C-199B-1E08-D41F2E8A192E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3ABCCAA-4107-EDCD-0B9C-F94E904B807B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51B2C7F5-43BA-FAA0-4C24-099AE7BCF49E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854AA1AF-46CD-F0C3-A33C-DA65877E3038}"/>
                  </a:ext>
                </a:extLst>
              </p:cNvPr>
              <p:cNvSpPr/>
              <p:nvPr userDrawn="1"/>
            </p:nvSpPr>
            <p:spPr>
              <a:xfrm rot="10800000">
                <a:off x="1020130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4440261E-2D4C-4FE5-ADF6-C384BC36CB3D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D3AAD9F-B890-CC5B-483F-D0F9298794A4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378B21F1-BC4F-6E1E-10D0-8A18B61CF7DA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96B9BF3E-522A-8FC2-F8A9-8E2442AD0394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9C5F193-5318-A9FE-6628-255225FCE5E4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D9C10A79-3724-4A70-B45E-AFD17CE68B02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081E1646-6B79-2A07-66B7-451B0492FF5D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B18E7FF3-E7F1-C012-7D43-11B678F77295}"/>
                  </a:ext>
                </a:extLst>
              </p:cNvPr>
              <p:cNvSpPr/>
              <p:nvPr userDrawn="1"/>
            </p:nvSpPr>
            <p:spPr>
              <a:xfrm rot="10800000">
                <a:off x="1850710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076545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302" userDrawn="1">
          <p15:clr>
            <a:srgbClr val="65CEFF"/>
          </p15:clr>
        </p15:guide>
        <p15:guide id="5" orient="horz" pos="664" userDrawn="1">
          <p15:clr>
            <a:srgbClr val="65CEFF"/>
          </p15:clr>
        </p15:guide>
        <p15:guide id="6" orient="horz" pos="891" userDrawn="1">
          <p15:clr>
            <a:srgbClr val="65CEFF"/>
          </p15:clr>
        </p15:guide>
        <p15:guide id="7" orient="horz" pos="3658" userDrawn="1">
          <p15:clr>
            <a:srgbClr val="65CEFF"/>
          </p15:clr>
        </p15:guide>
        <p15:guide id="8" orient="horz" pos="3885" userDrawn="1">
          <p15:clr>
            <a:srgbClr val="65CEFF"/>
          </p15:clr>
        </p15:guide>
        <p15:guide id="9" orient="horz" pos="4157" userDrawn="1">
          <p15:clr>
            <a:srgbClr val="65CEFF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abl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 descr="Slide headlin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able Placeholder" descr="Content table  frame">
            <a:extLst>
              <a:ext uri="{FF2B5EF4-FFF2-40B4-BE49-F238E27FC236}">
                <a16:creationId xmlns:a16="http://schemas.microsoft.com/office/drawing/2014/main" id="{D41D1FE0-EDDA-47B8-BF1F-831D4733C32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 bwMode="black">
          <a:xfrm>
            <a:off x="404812" y="1414461"/>
            <a:ext cx="11376026" cy="4392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3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9CEA2FAD-1597-4F5C-878D-02CB85402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E0A22CB-5E69-4817-B713-C02B97CF6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EDAD263-D8C4-0D67-6E8C-198B92E8D170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2DBFF3A-C4D1-8674-E739-C40807B70C59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F6C46AC4-9A7D-5537-4209-4E1AFF5FD00E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92DDF4F0-AA1E-4BFF-6A18-B6AEB1BCA7DC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3D1FB2B-FA37-8ED0-2465-F46DA773D113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D4F8198E-DB1E-06E3-B576-B8BA107B8A06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3C5119E5-77F4-09E9-5694-85CD9A3E8CFA}"/>
                  </a:ext>
                </a:extLst>
              </p:cNvPr>
              <p:cNvSpPr/>
              <p:nvPr userDrawn="1"/>
            </p:nvSpPr>
            <p:spPr>
              <a:xfrm rot="10800000">
                <a:off x="1020130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AF8B49A4-E513-7608-FF9C-C46CD262FCF2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89157DB-43CD-C20B-2AFC-DD235B075BDE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8FAC5CDA-7F07-6839-F50F-17C6E5FAAA46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77CAF2A1-121D-C6CB-D507-A34415BB2A73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1C3D73A-A3A1-2AB9-ABCA-5FBAAD66E2F9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1C249F6C-BDBE-BF1C-C302-0D4C71F84363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D8FF0619-DF0C-0477-139C-4F8F431C2CA9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5482F29B-8F28-D195-3257-82011C48D526}"/>
                  </a:ext>
                </a:extLst>
              </p:cNvPr>
              <p:cNvSpPr/>
              <p:nvPr userDrawn="1"/>
            </p:nvSpPr>
            <p:spPr>
              <a:xfrm rot="10800000">
                <a:off x="1850710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12428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302" userDrawn="1">
          <p15:clr>
            <a:srgbClr val="65CEFF"/>
          </p15:clr>
        </p15:guide>
        <p15:guide id="5" orient="horz" pos="664" userDrawn="1">
          <p15:clr>
            <a:srgbClr val="65CEFF"/>
          </p15:clr>
        </p15:guide>
        <p15:guide id="6" orient="horz" pos="891" userDrawn="1">
          <p15:clr>
            <a:srgbClr val="65CEFF"/>
          </p15:clr>
        </p15:guide>
        <p15:guide id="7" orient="horz" pos="3658" userDrawn="1">
          <p15:clr>
            <a:srgbClr val="65CEFF"/>
          </p15:clr>
        </p15:guide>
        <p15:guide id="8" orient="horz" pos="3885" userDrawn="1">
          <p15:clr>
            <a:srgbClr val="65CEFF"/>
          </p15:clr>
        </p15:guide>
        <p15:guide id="9" orient="horz" pos="4157" userDrawn="1">
          <p15:clr>
            <a:srgbClr val="65CEFF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 descr="Slide headlin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py 1" descr="Content text frame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 bwMode="black">
          <a:xfrm>
            <a:off x="411162" y="1414800"/>
            <a:ext cx="54705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py 2" descr="Content text frame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 bwMode="black">
          <a:xfrm>
            <a:off x="6315075" y="1414800"/>
            <a:ext cx="546576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6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3A503D1-D234-4258-9A03-D858B10BA4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21AA656B-0BAF-4B75-90BE-93CAC5946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97A1847-8952-1277-8FB9-0C48BFA3EC48}"/>
              </a:ext>
            </a:extLst>
          </p:cNvPr>
          <p:cNvGrpSpPr/>
          <p:nvPr userDrawn="1"/>
        </p:nvGrpSpPr>
        <p:grpSpPr>
          <a:xfrm>
            <a:off x="-153637" y="-174381"/>
            <a:ext cx="12499274" cy="7202938"/>
            <a:chOff x="-153637" y="-174381"/>
            <a:chExt cx="12499274" cy="720293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DBD34CB-EB90-3D37-59EE-99A7E15841D1}"/>
                </a:ext>
              </a:extLst>
            </p:cNvPr>
            <p:cNvGrpSpPr/>
            <p:nvPr userDrawn="1"/>
          </p:nvGrpSpPr>
          <p:grpSpPr>
            <a:xfrm>
              <a:off x="-153637" y="-174381"/>
              <a:ext cx="12499274" cy="7202938"/>
              <a:chOff x="-153637" y="-174381"/>
              <a:chExt cx="12499274" cy="7202938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201BD928-CEE6-2952-8E5E-C1A4FF2D8430}"/>
                  </a:ext>
                </a:extLst>
              </p:cNvPr>
              <p:cNvGrpSpPr/>
              <p:nvPr userDrawn="1"/>
            </p:nvGrpSpPr>
            <p:grpSpPr>
              <a:xfrm>
                <a:off x="-153637" y="-174381"/>
                <a:ext cx="12499274" cy="7202938"/>
                <a:chOff x="-146821" y="-156737"/>
                <a:chExt cx="12499274" cy="7202938"/>
              </a:xfrm>
              <a:solidFill>
                <a:srgbClr val="CCCCD4"/>
              </a:solidFill>
            </p:grpSpPr>
            <p:sp>
              <p:nvSpPr>
                <p:cNvPr id="13" name="Triangle 12">
                  <a:extLst>
                    <a:ext uri="{FF2B5EF4-FFF2-40B4-BE49-F238E27FC236}">
                      <a16:creationId xmlns:a16="http://schemas.microsoft.com/office/drawing/2014/main" id="{9C99144E-CD40-D35E-E7CB-35B8E75D73AD}"/>
                    </a:ext>
                  </a:extLst>
                </p:cNvPr>
                <p:cNvSpPr/>
                <p:nvPr userDrawn="1"/>
              </p:nvSpPr>
              <p:spPr>
                <a:xfrm rot="5400000">
                  <a:off x="-171669" y="1383993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1D6B6DBD-19C5-BC9E-C60E-CDEC458ADC9C}"/>
                    </a:ext>
                  </a:extLst>
                </p:cNvPr>
                <p:cNvGrpSpPr/>
                <p:nvPr userDrawn="1"/>
              </p:nvGrpSpPr>
              <p:grpSpPr>
                <a:xfrm>
                  <a:off x="349312" y="-156737"/>
                  <a:ext cx="11507861" cy="96930"/>
                  <a:chOff x="349312" y="-156737"/>
                  <a:chExt cx="11507861" cy="96930"/>
                </a:xfrm>
                <a:grpFill/>
              </p:grpSpPr>
              <p:sp>
                <p:nvSpPr>
                  <p:cNvPr id="21" name="Triangle 20">
                    <a:extLst>
                      <a:ext uri="{FF2B5EF4-FFF2-40B4-BE49-F238E27FC236}">
                        <a16:creationId xmlns:a16="http://schemas.microsoft.com/office/drawing/2014/main" id="{7D29EB2E-9E54-24C2-22E3-396E0137673B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349312" y="-156737"/>
                    <a:ext cx="145981" cy="9628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08000" tIns="72000" rIns="108000" bIns="72000" rtlCol="0" anchor="t" anchorCtr="0"/>
                  <a:lstStyle/>
                  <a:p>
                    <a:pPr algn="l"/>
                    <a:endParaRPr lang="en-US" dirty="0"/>
                  </a:p>
                </p:txBody>
              </p:sp>
              <p:sp>
                <p:nvSpPr>
                  <p:cNvPr id="22" name="Triangle 21">
                    <a:extLst>
                      <a:ext uri="{FF2B5EF4-FFF2-40B4-BE49-F238E27FC236}">
                        <a16:creationId xmlns:a16="http://schemas.microsoft.com/office/drawing/2014/main" id="{941997A2-DDCD-DBBC-D9BD-15D418DB7EE2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11711192" y="-156737"/>
                    <a:ext cx="145981" cy="9628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08000" tIns="72000" rIns="108000" bIns="72000" rtlCol="0" anchor="t" anchorCtr="0"/>
                  <a:lstStyle/>
                  <a:p>
                    <a:pPr algn="l"/>
                    <a:endParaRPr lang="en-US" dirty="0"/>
                  </a:p>
                </p:txBody>
              </p:sp>
              <p:sp>
                <p:nvSpPr>
                  <p:cNvPr id="23" name="Triangle 22">
                    <a:extLst>
                      <a:ext uri="{FF2B5EF4-FFF2-40B4-BE49-F238E27FC236}">
                        <a16:creationId xmlns:a16="http://schemas.microsoft.com/office/drawing/2014/main" id="{5568305E-800B-4D5C-21E8-120649E2467B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5824807" y="-156737"/>
                    <a:ext cx="145981" cy="9628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08000" tIns="72000" rIns="108000" bIns="72000" rtlCol="0" anchor="t" anchorCtr="0"/>
                  <a:lstStyle/>
                  <a:p>
                    <a:pPr algn="l"/>
                    <a:endParaRPr lang="en-US" dirty="0"/>
                  </a:p>
                </p:txBody>
              </p:sp>
              <p:sp>
                <p:nvSpPr>
                  <p:cNvPr id="24" name="Triangle 23">
                    <a:extLst>
                      <a:ext uri="{FF2B5EF4-FFF2-40B4-BE49-F238E27FC236}">
                        <a16:creationId xmlns:a16="http://schemas.microsoft.com/office/drawing/2014/main" id="{36EFBAC3-A607-CDE2-230C-A3A0CB8A5227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6252168" y="-156092"/>
                    <a:ext cx="145981" cy="9628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08000" tIns="72000" rIns="108000" bIns="72000" rtlCol="0" anchor="t" anchorCtr="0"/>
                  <a:lstStyle/>
                  <a:p>
                    <a:pPr algn="l"/>
                    <a:endParaRPr lang="en-US" dirty="0"/>
                  </a:p>
                </p:txBody>
              </p:sp>
            </p:grpSp>
            <p:sp>
              <p:nvSpPr>
                <p:cNvPr id="15" name="Triangle 14">
                  <a:extLst>
                    <a:ext uri="{FF2B5EF4-FFF2-40B4-BE49-F238E27FC236}">
                      <a16:creationId xmlns:a16="http://schemas.microsoft.com/office/drawing/2014/main" id="{8969D411-35AA-8FA2-AFBD-E46F59CD1752}"/>
                    </a:ext>
                  </a:extLst>
                </p:cNvPr>
                <p:cNvSpPr/>
                <p:nvPr userDrawn="1"/>
              </p:nvSpPr>
              <p:spPr>
                <a:xfrm rot="16200000">
                  <a:off x="12231320" y="1380100"/>
                  <a:ext cx="145981" cy="96285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8000" tIns="72000" rIns="108000" bIns="72000" rtlCol="0" anchor="t" anchorCtr="0"/>
                <a:lstStyle/>
                <a:p>
                  <a:pPr algn="l"/>
                  <a:endParaRPr lang="en-US" dirty="0"/>
                </a:p>
              </p:txBody>
            </p: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2127352C-0C75-9B29-F6F5-B92C28224860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340827" y="6949916"/>
                  <a:ext cx="11516346" cy="96285"/>
                  <a:chOff x="340827" y="-92569"/>
                  <a:chExt cx="11516346" cy="96285"/>
                </a:xfrm>
                <a:grpFill/>
              </p:grpSpPr>
              <p:sp>
                <p:nvSpPr>
                  <p:cNvPr id="17" name="Triangle 16">
                    <a:extLst>
                      <a:ext uri="{FF2B5EF4-FFF2-40B4-BE49-F238E27FC236}">
                        <a16:creationId xmlns:a16="http://schemas.microsoft.com/office/drawing/2014/main" id="{AC073871-3B52-A34E-742A-216FF8B7BC1E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340827" y="-92569"/>
                    <a:ext cx="145981" cy="9628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08000" tIns="72000" rIns="108000" bIns="72000" rtlCol="0" anchor="t" anchorCtr="0"/>
                  <a:lstStyle/>
                  <a:p>
                    <a:pPr algn="l"/>
                    <a:endParaRPr lang="en-US" dirty="0"/>
                  </a:p>
                </p:txBody>
              </p:sp>
              <p:sp>
                <p:nvSpPr>
                  <p:cNvPr id="18" name="Triangle 17">
                    <a:extLst>
                      <a:ext uri="{FF2B5EF4-FFF2-40B4-BE49-F238E27FC236}">
                        <a16:creationId xmlns:a16="http://schemas.microsoft.com/office/drawing/2014/main" id="{F98EA892-BDEE-5BAC-C4C7-71EAF9B4BAC5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11711192" y="-92569"/>
                    <a:ext cx="145981" cy="9628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08000" tIns="72000" rIns="108000" bIns="72000" rtlCol="0" anchor="t" anchorCtr="0"/>
                  <a:lstStyle/>
                  <a:p>
                    <a:pPr algn="l"/>
                    <a:endParaRPr lang="en-US" dirty="0"/>
                  </a:p>
                </p:txBody>
              </p:sp>
              <p:sp>
                <p:nvSpPr>
                  <p:cNvPr id="19" name="Triangle 18">
                    <a:extLst>
                      <a:ext uri="{FF2B5EF4-FFF2-40B4-BE49-F238E27FC236}">
                        <a16:creationId xmlns:a16="http://schemas.microsoft.com/office/drawing/2014/main" id="{30697B06-6100-7526-0482-E2991DB391D2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6217649" y="-92569"/>
                    <a:ext cx="145981" cy="9628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08000" tIns="72000" rIns="108000" bIns="72000" rtlCol="0" anchor="t" anchorCtr="0"/>
                  <a:lstStyle/>
                  <a:p>
                    <a:pPr algn="l"/>
                    <a:endParaRPr lang="en-US" dirty="0"/>
                  </a:p>
                </p:txBody>
              </p:sp>
              <p:sp>
                <p:nvSpPr>
                  <p:cNvPr id="20" name="Triangle 19">
                    <a:extLst>
                      <a:ext uri="{FF2B5EF4-FFF2-40B4-BE49-F238E27FC236}">
                        <a16:creationId xmlns:a16="http://schemas.microsoft.com/office/drawing/2014/main" id="{15E062DC-A804-B297-AF21-FA8EA97A1550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5799851" y="-92569"/>
                    <a:ext cx="145981" cy="9628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08000" tIns="72000" rIns="108000" bIns="72000" rtlCol="0" anchor="t" anchorCtr="0"/>
                  <a:lstStyle/>
                  <a:p>
                    <a:pPr algn="l"/>
                    <a:endParaRPr lang="en-US" dirty="0"/>
                  </a:p>
                </p:txBody>
              </p:sp>
            </p:grpSp>
          </p:grpSp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92813192-A0D9-6628-7A37-E951861268C1}"/>
                  </a:ext>
                </a:extLst>
              </p:cNvPr>
              <p:cNvSpPr/>
              <p:nvPr userDrawn="1"/>
            </p:nvSpPr>
            <p:spPr>
              <a:xfrm rot="16200000">
                <a:off x="12224504" y="6126708"/>
                <a:ext cx="145981" cy="96285"/>
              </a:xfrm>
              <a:prstGeom prst="triangle">
                <a:avLst/>
              </a:prstGeom>
              <a:solidFill>
                <a:srgbClr val="CCC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sp>
          <p:nvSpPr>
            <p:cNvPr id="9" name="Triangle 8">
              <a:extLst>
                <a:ext uri="{FF2B5EF4-FFF2-40B4-BE49-F238E27FC236}">
                  <a16:creationId xmlns:a16="http://schemas.microsoft.com/office/drawing/2014/main" id="{08609C44-7633-3BFC-3F01-BBB78164E45B}"/>
                </a:ext>
              </a:extLst>
            </p:cNvPr>
            <p:cNvSpPr/>
            <p:nvPr userDrawn="1"/>
          </p:nvSpPr>
          <p:spPr>
            <a:xfrm rot="5400000">
              <a:off x="-171669" y="6112453"/>
              <a:ext cx="145981" cy="96285"/>
            </a:xfrm>
            <a:prstGeom prst="triangle">
              <a:avLst/>
            </a:prstGeom>
            <a:solidFill>
              <a:srgbClr val="CCC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 anchorCtr="0"/>
            <a:lstStyle/>
            <a:p>
              <a:pPr algn="l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51439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3705" userDrawn="1">
          <p15:clr>
            <a:srgbClr val="65CEFF"/>
          </p15:clr>
        </p15:guide>
        <p15:guide id="3" pos="3978" userDrawn="1">
          <p15:clr>
            <a:srgbClr val="65CEFF"/>
          </p15:clr>
        </p15:guide>
        <p15:guide id="4" pos="6472" userDrawn="1">
          <p15:clr>
            <a:srgbClr val="65CEFF"/>
          </p15:clr>
        </p15:guide>
        <p15:guide id="5" pos="7425" userDrawn="1">
          <p15:clr>
            <a:srgbClr val="65CEFF"/>
          </p15:clr>
        </p15:guide>
        <p15:guide id="6" orient="horz" pos="302" userDrawn="1">
          <p15:clr>
            <a:srgbClr val="65CEFF"/>
          </p15:clr>
        </p15:guide>
        <p15:guide id="7" orient="horz" pos="664" userDrawn="1">
          <p15:clr>
            <a:srgbClr val="65CEFF"/>
          </p15:clr>
        </p15:guide>
        <p15:guide id="8" orient="horz" pos="891" userDrawn="1">
          <p15:clr>
            <a:srgbClr val="65CEFF"/>
          </p15:clr>
        </p15:guide>
        <p15:guide id="9" orient="horz" pos="3658" userDrawn="1">
          <p15:clr>
            <a:srgbClr val="65CEFF"/>
          </p15:clr>
        </p15:guide>
        <p15:guide id="10" orient="horz" pos="3885" userDrawn="1">
          <p15:clr>
            <a:srgbClr val="65CEFF"/>
          </p15:clr>
        </p15:guide>
        <p15:guide id="11" orient="horz" pos="4157" userDrawn="1">
          <p15:clr>
            <a:srgbClr val="65CEFF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 descr="Slide headlin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py 1" descr="Content text frame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 bwMode="black">
          <a:xfrm>
            <a:off x="411162" y="1414800"/>
            <a:ext cx="3600000" cy="4392275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py 2" descr="Content text frame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 bwMode="black">
          <a:xfrm>
            <a:off x="4298400" y="1414800"/>
            <a:ext cx="3600000" cy="4392275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Copy 3" descr="Content text frame">
            <a:extLst>
              <a:ext uri="{FF2B5EF4-FFF2-40B4-BE49-F238E27FC236}">
                <a16:creationId xmlns:a16="http://schemas.microsoft.com/office/drawing/2014/main" id="{F020B491-E63A-4FB5-94ED-2BC31EB35C33}"/>
              </a:ext>
            </a:extLst>
          </p:cNvPr>
          <p:cNvSpPr>
            <a:spLocks noGrp="1"/>
          </p:cNvSpPr>
          <p:nvPr>
            <p:ph sz="half" idx="12"/>
          </p:nvPr>
        </p:nvSpPr>
        <p:spPr bwMode="black">
          <a:xfrm>
            <a:off x="8186400" y="1414800"/>
            <a:ext cx="3600000" cy="4392275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6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613FA68-C74A-4621-9563-250388EBCC8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9117D9C-D502-472C-A3C8-FA9087A2E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ED66672-BEF8-5CE6-A59C-250F24C1D815}"/>
              </a:ext>
            </a:extLst>
          </p:cNvPr>
          <p:cNvGrpSpPr/>
          <p:nvPr userDrawn="1"/>
        </p:nvGrpSpPr>
        <p:grpSpPr>
          <a:xfrm>
            <a:off x="-153637" y="-174381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DEED8B9-4E01-F585-B234-E09B118FC694}"/>
                </a:ext>
              </a:extLst>
            </p:cNvPr>
            <p:cNvGrpSpPr/>
            <p:nvPr userDrawn="1"/>
          </p:nvGrpSpPr>
          <p:grpSpPr>
            <a:xfrm>
              <a:off x="-146821" y="1359145"/>
              <a:ext cx="96285" cy="4900777"/>
              <a:chOff x="-146821" y="1359145"/>
              <a:chExt cx="96285" cy="4900777"/>
            </a:xfrm>
            <a:grpFill/>
          </p:grpSpPr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5C77885E-6DE9-4BCA-4881-0AD6A0703310}"/>
                  </a:ext>
                </a:extLst>
              </p:cNvPr>
              <p:cNvSpPr/>
              <p:nvPr userDrawn="1"/>
            </p:nvSpPr>
            <p:spPr>
              <a:xfrm rot="5400000">
                <a:off x="-171669" y="138399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08F7B8B7-5C7E-240F-797C-F8183C3E4151}"/>
                  </a:ext>
                </a:extLst>
              </p:cNvPr>
              <p:cNvSpPr/>
              <p:nvPr userDrawn="1"/>
            </p:nvSpPr>
            <p:spPr>
              <a:xfrm rot="5400000">
                <a:off x="-171669" y="613878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4EEDA16-64FD-309B-83BD-0986D347CD7D}"/>
                </a:ext>
              </a:extLst>
            </p:cNvPr>
            <p:cNvGrpSpPr/>
            <p:nvPr userDrawn="1"/>
          </p:nvGrpSpPr>
          <p:grpSpPr>
            <a:xfrm>
              <a:off x="331264" y="-156737"/>
              <a:ext cx="11525909" cy="7202405"/>
              <a:chOff x="331264" y="-156737"/>
              <a:chExt cx="11525909" cy="7202405"/>
            </a:xfrm>
            <a:grpFill/>
          </p:grpSpPr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090FE8D8-6785-D880-FD22-3D97FAE2171A}"/>
                  </a:ext>
                </a:extLst>
              </p:cNvPr>
              <p:cNvSpPr/>
              <p:nvPr userDrawn="1"/>
            </p:nvSpPr>
            <p:spPr>
              <a:xfrm rot="10800000">
                <a:off x="331264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3E8BA227-3D2B-13C6-224A-7830E8BF4D9B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CBD78906-5B2F-902F-08A8-0A2957188256}"/>
                  </a:ext>
                </a:extLst>
              </p:cNvPr>
              <p:cNvSpPr/>
              <p:nvPr userDrawn="1"/>
            </p:nvSpPr>
            <p:spPr>
              <a:xfrm rot="10800000">
                <a:off x="3949708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291F2B1A-AF57-E911-BCFA-B02A64DBAD45}"/>
                  </a:ext>
                </a:extLst>
              </p:cNvPr>
              <p:cNvSpPr/>
              <p:nvPr userDrawn="1"/>
            </p:nvSpPr>
            <p:spPr>
              <a:xfrm rot="10800000">
                <a:off x="4238169" y="-15609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2" name="Triangle 21">
                <a:extLst>
                  <a:ext uri="{FF2B5EF4-FFF2-40B4-BE49-F238E27FC236}">
                    <a16:creationId xmlns:a16="http://schemas.microsoft.com/office/drawing/2014/main" id="{16A7FF03-4EE6-46FD-FC2A-8CBFBA14B7A2}"/>
                  </a:ext>
                </a:extLst>
              </p:cNvPr>
              <p:cNvSpPr/>
              <p:nvPr userDrawn="1"/>
            </p:nvSpPr>
            <p:spPr>
              <a:xfrm rot="10800000">
                <a:off x="7870026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3" name="Triangle 22">
                <a:extLst>
                  <a:ext uri="{FF2B5EF4-FFF2-40B4-BE49-F238E27FC236}">
                    <a16:creationId xmlns:a16="http://schemas.microsoft.com/office/drawing/2014/main" id="{9B54CC03-4F6D-5E34-2125-A20EEB09B124}"/>
                  </a:ext>
                </a:extLst>
              </p:cNvPr>
              <p:cNvSpPr/>
              <p:nvPr userDrawn="1"/>
            </p:nvSpPr>
            <p:spPr>
              <a:xfrm rot="10800000">
                <a:off x="8113883" y="-15609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810947DF-4044-078D-777C-550F9D7DD159}"/>
                  </a:ext>
                </a:extLst>
              </p:cNvPr>
              <p:cNvSpPr/>
              <p:nvPr userDrawn="1"/>
            </p:nvSpPr>
            <p:spPr>
              <a:xfrm>
                <a:off x="3949708" y="6948738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8F36C666-5C5C-7779-9E90-A39DB13D9D53}"/>
                  </a:ext>
                </a:extLst>
              </p:cNvPr>
              <p:cNvSpPr/>
              <p:nvPr userDrawn="1"/>
            </p:nvSpPr>
            <p:spPr>
              <a:xfrm>
                <a:off x="4238169" y="69493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862EE429-20D1-FBCC-D3CE-59B1A15CED1B}"/>
                  </a:ext>
                </a:extLst>
              </p:cNvPr>
              <p:cNvSpPr/>
              <p:nvPr userDrawn="1"/>
            </p:nvSpPr>
            <p:spPr>
              <a:xfrm>
                <a:off x="7870026" y="6948738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9D5F04DA-0D86-D26B-9925-792F1E41F355}"/>
                  </a:ext>
                </a:extLst>
              </p:cNvPr>
              <p:cNvSpPr/>
              <p:nvPr userDrawn="1"/>
            </p:nvSpPr>
            <p:spPr>
              <a:xfrm>
                <a:off x="8102732" y="69493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5919326-EB3D-DF97-AA6D-40711291C7D9}"/>
                </a:ext>
              </a:extLst>
            </p:cNvPr>
            <p:cNvGrpSpPr/>
            <p:nvPr userDrawn="1"/>
          </p:nvGrpSpPr>
          <p:grpSpPr>
            <a:xfrm rot="10800000">
              <a:off x="12256168" y="1355252"/>
              <a:ext cx="96285" cy="4904670"/>
              <a:chOff x="-146821" y="968930"/>
              <a:chExt cx="96285" cy="4904670"/>
            </a:xfrm>
            <a:grpFill/>
          </p:grpSpPr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2FF5F297-1502-57C1-EE15-0BE0DF2F558C}"/>
                  </a:ext>
                </a:extLst>
              </p:cNvPr>
              <p:cNvSpPr/>
              <p:nvPr userDrawn="1"/>
            </p:nvSpPr>
            <p:spPr>
              <a:xfrm rot="5400000">
                <a:off x="-171669" y="993778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D53F25AC-7CB3-35B7-BB50-02E02F90B292}"/>
                  </a:ext>
                </a:extLst>
              </p:cNvPr>
              <p:cNvSpPr/>
              <p:nvPr userDrawn="1"/>
            </p:nvSpPr>
            <p:spPr>
              <a:xfrm rot="5400000">
                <a:off x="-171669" y="575246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12A4EC7-8219-4C26-FA1A-E64B84F6E864}"/>
                </a:ext>
              </a:extLst>
            </p:cNvPr>
            <p:cNvGrpSpPr/>
            <p:nvPr userDrawn="1"/>
          </p:nvGrpSpPr>
          <p:grpSpPr>
            <a:xfrm rot="10800000">
              <a:off x="340827" y="6949916"/>
              <a:ext cx="11516346" cy="96285"/>
              <a:chOff x="340827" y="-92569"/>
              <a:chExt cx="11516346" cy="96285"/>
            </a:xfrm>
            <a:grpFill/>
          </p:grpSpPr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2928823B-B171-D155-578E-CE7E83573A36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C0E09F8F-5572-57B7-0764-415FB77F4BFD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489106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2526" userDrawn="1">
          <p15:clr>
            <a:srgbClr val="65CEFF"/>
          </p15:clr>
        </p15:guide>
        <p15:guide id="3" pos="2708" userDrawn="1">
          <p15:clr>
            <a:srgbClr val="65CEFF"/>
          </p15:clr>
        </p15:guide>
        <p15:guide id="4" pos="4975" userDrawn="1">
          <p15:clr>
            <a:srgbClr val="65CEFF"/>
          </p15:clr>
        </p15:guide>
        <p15:guide id="5" pos="5157" userDrawn="1">
          <p15:clr>
            <a:srgbClr val="65CEFF"/>
          </p15:clr>
        </p15:guide>
        <p15:guide id="6" pos="6472" userDrawn="1">
          <p15:clr>
            <a:srgbClr val="65CEFF"/>
          </p15:clr>
        </p15:guide>
        <p15:guide id="7" pos="7425" userDrawn="1">
          <p15:clr>
            <a:srgbClr val="65CEFF"/>
          </p15:clr>
        </p15:guide>
        <p15:guide id="8" orient="horz" pos="302" userDrawn="1">
          <p15:clr>
            <a:srgbClr val="65CEFF"/>
          </p15:clr>
        </p15:guide>
        <p15:guide id="9" orient="horz" pos="664" userDrawn="1">
          <p15:clr>
            <a:srgbClr val="65CEFF"/>
          </p15:clr>
        </p15:guide>
        <p15:guide id="10" orient="horz" pos="891" userDrawn="1">
          <p15:clr>
            <a:srgbClr val="65CEFF"/>
          </p15:clr>
        </p15:guide>
        <p15:guide id="11" orient="horz" pos="3658" userDrawn="1">
          <p15:clr>
            <a:srgbClr val="65CEFF"/>
          </p15:clr>
        </p15:guide>
        <p15:guide id="12" orient="horz" pos="3885" userDrawn="1">
          <p15:clr>
            <a:srgbClr val="65CEFF"/>
          </p15:clr>
        </p15:guide>
        <p15:guide id="13" orient="horz" pos="4157" userDrawn="1">
          <p15:clr>
            <a:srgbClr val="65CEFF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low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 descr="Slide headline">
            <a:extLst>
              <a:ext uri="{FF2B5EF4-FFF2-40B4-BE49-F238E27FC236}">
                <a16:creationId xmlns:a16="http://schemas.microsoft.com/office/drawing/2014/main" id="{9F2A455C-53B1-4792-8EA9-F00926C48E39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py 1" descr="Content text frame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411162" y="1414462"/>
            <a:ext cx="3600000" cy="43920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chemeClr val="accent1"/>
              </a:buClr>
              <a:defRPr>
                <a:ln>
                  <a:noFill/>
                </a:ln>
              </a:defRPr>
            </a:lvl2pPr>
            <a:lvl3pPr>
              <a:buClr>
                <a:schemeClr val="accent1"/>
              </a:buClr>
              <a:defRPr>
                <a:ln>
                  <a:noFill/>
                </a:ln>
              </a:defRPr>
            </a:lvl3pPr>
            <a:lvl4pPr>
              <a:buClr>
                <a:schemeClr val="accent1"/>
              </a:buClr>
              <a:defRPr>
                <a:ln>
                  <a:noFill/>
                </a:ln>
              </a:defRPr>
            </a:lvl4pPr>
            <a:lvl5pPr>
              <a:buClr>
                <a:schemeClr val="accent1"/>
              </a:buClr>
              <a:defRPr>
                <a:ln>
                  <a:noFill/>
                </a:ln>
              </a:defRPr>
            </a:lvl5pPr>
            <a:lvl6pPr>
              <a:buClr>
                <a:schemeClr val="accent1"/>
              </a:buClr>
              <a:defRPr>
                <a:ln>
                  <a:noFill/>
                </a:ln>
              </a:defRPr>
            </a:lvl6pPr>
            <a:lvl7pPr>
              <a:buClr>
                <a:schemeClr val="accent1"/>
              </a:buClr>
              <a:defRPr>
                <a:ln>
                  <a:noFill/>
                </a:ln>
              </a:defRPr>
            </a:lvl7pPr>
            <a:lvl8pPr>
              <a:buClr>
                <a:schemeClr val="accent1"/>
              </a:buClr>
              <a:defRPr>
                <a:ln>
                  <a:noFill/>
                </a:ln>
              </a:defRPr>
            </a:lvl8pPr>
            <a:lvl9pPr>
              <a:buClr>
                <a:schemeClr val="accent1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py 2" descr="Content text frame">
            <a:extLst>
              <a:ext uri="{FF2B5EF4-FFF2-40B4-BE49-F238E27FC236}">
                <a16:creationId xmlns:a16="http://schemas.microsoft.com/office/drawing/2014/main" id="{3AC3CE10-0C4B-4A11-BA76-8CAFED13661C}"/>
              </a:ext>
            </a:extLst>
          </p:cNvPr>
          <p:cNvSpPr>
            <a:spLocks noGrp="1"/>
          </p:cNvSpPr>
          <p:nvPr>
            <p:ph idx="13"/>
          </p:nvPr>
        </p:nvSpPr>
        <p:spPr bwMode="black">
          <a:xfrm>
            <a:off x="4299176" y="1414462"/>
            <a:ext cx="3600000" cy="43920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chemeClr val="accent1"/>
              </a:buClr>
              <a:defRPr>
                <a:ln>
                  <a:noFill/>
                </a:ln>
              </a:defRPr>
            </a:lvl2pPr>
            <a:lvl3pPr>
              <a:buClr>
                <a:schemeClr val="accent1"/>
              </a:buClr>
              <a:defRPr>
                <a:ln>
                  <a:noFill/>
                </a:ln>
              </a:defRPr>
            </a:lvl3pPr>
            <a:lvl4pPr>
              <a:buClr>
                <a:schemeClr val="accent1"/>
              </a:buClr>
              <a:defRPr>
                <a:ln>
                  <a:noFill/>
                </a:ln>
              </a:defRPr>
            </a:lvl4pPr>
            <a:lvl5pPr>
              <a:buClr>
                <a:schemeClr val="accent1"/>
              </a:buClr>
              <a:defRPr>
                <a:ln>
                  <a:noFill/>
                </a:ln>
              </a:defRPr>
            </a:lvl5pPr>
            <a:lvl6pPr>
              <a:buClr>
                <a:schemeClr val="accent1"/>
              </a:buClr>
              <a:defRPr>
                <a:ln>
                  <a:noFill/>
                </a:ln>
              </a:defRPr>
            </a:lvl6pPr>
            <a:lvl7pPr>
              <a:buClr>
                <a:schemeClr val="accent1"/>
              </a:buClr>
              <a:defRPr>
                <a:ln>
                  <a:noFill/>
                </a:ln>
              </a:defRPr>
            </a:lvl7pPr>
            <a:lvl8pPr>
              <a:buClr>
                <a:schemeClr val="accent1"/>
              </a:buClr>
              <a:defRPr>
                <a:ln>
                  <a:noFill/>
                </a:ln>
              </a:defRPr>
            </a:lvl8pPr>
            <a:lvl9pPr>
              <a:buClr>
                <a:schemeClr val="accent1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Copy 3" descr="Content text frame (highlight)">
            <a:extLst>
              <a:ext uri="{FF2B5EF4-FFF2-40B4-BE49-F238E27FC236}">
                <a16:creationId xmlns:a16="http://schemas.microsoft.com/office/drawing/2014/main" id="{E840DCCC-8E77-40B8-B94B-A4D3A4D77826}"/>
              </a:ext>
            </a:extLst>
          </p:cNvPr>
          <p:cNvSpPr>
            <a:spLocks noGrp="1"/>
          </p:cNvSpPr>
          <p:nvPr>
            <p:ph idx="12"/>
          </p:nvPr>
        </p:nvSpPr>
        <p:spPr bwMode="blackWhite">
          <a:xfrm>
            <a:off x="8187189" y="1414462"/>
            <a:ext cx="3600000" cy="439200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44000" rIns="216000" bIns="144000" rtlCol="0" anchor="t" anchorCtr="0"/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lang="en-US" dirty="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lang="en-US" dirty="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lang="en-US" dirty="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lang="en-US" dirty="0">
                <a:solidFill>
                  <a:schemeClr val="tx1"/>
                </a:solidFill>
              </a:defRPr>
            </a:lvl5pPr>
            <a:lvl6pPr>
              <a:buClr>
                <a:schemeClr val="tx1"/>
              </a:buClr>
              <a:defRPr lang="en-US" dirty="0">
                <a:solidFill>
                  <a:schemeClr val="tx1"/>
                </a:solidFill>
              </a:defRPr>
            </a:lvl6pPr>
            <a:lvl7pPr>
              <a:buClr>
                <a:schemeClr val="tx1"/>
              </a:buClr>
              <a:defRPr lang="en-US" dirty="0">
                <a:solidFill>
                  <a:schemeClr val="tx1"/>
                </a:solidFill>
              </a:defRPr>
            </a:lvl7pPr>
            <a:lvl8pPr>
              <a:buClr>
                <a:schemeClr val="tx1"/>
              </a:buClr>
              <a:defRPr lang="en-US" dirty="0">
                <a:solidFill>
                  <a:schemeClr val="tx1"/>
                </a:solidFill>
              </a:defRPr>
            </a:lvl8pPr>
            <a:lvl9pPr>
              <a:buClr>
                <a:schemeClr val="tx1"/>
              </a:buClr>
              <a:defRPr lang="en-US" dirty="0">
                <a:solidFill>
                  <a:schemeClr val="tx1"/>
                </a:solidFill>
              </a:defRPr>
            </a:lvl9pPr>
          </a:lstStyle>
          <a:p>
            <a:pPr lvl="0">
              <a:buClr>
                <a:schemeClr val="accent1"/>
              </a:buClr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8" name="Siemens Logo" descr="Siemens logo">
            <a:extLst>
              <a:ext uri="{FF2B5EF4-FFF2-40B4-BE49-F238E27FC236}">
                <a16:creationId xmlns:a16="http://schemas.microsoft.com/office/drawing/2014/main" id="{219FA372-8978-3FA6-7DE8-9278A9E578F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6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91FCCEDD-7521-4BD5-8A32-A62DA624670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DC2AAE3E-7F56-4838-BCE7-6B966549F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D323BCA-24B2-BC8F-B124-E96371F4EC14}"/>
              </a:ext>
            </a:extLst>
          </p:cNvPr>
          <p:cNvGrpSpPr/>
          <p:nvPr userDrawn="1"/>
        </p:nvGrpSpPr>
        <p:grpSpPr>
          <a:xfrm>
            <a:off x="-153637" y="-174381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741D286-884E-C7EC-CE53-DE7D2CC273A5}"/>
                </a:ext>
              </a:extLst>
            </p:cNvPr>
            <p:cNvGrpSpPr/>
            <p:nvPr userDrawn="1"/>
          </p:nvGrpSpPr>
          <p:grpSpPr>
            <a:xfrm>
              <a:off x="-146821" y="1359145"/>
              <a:ext cx="96285" cy="4900777"/>
              <a:chOff x="-146821" y="1359145"/>
              <a:chExt cx="96285" cy="4900777"/>
            </a:xfrm>
            <a:grpFill/>
          </p:grpSpPr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2E5E920E-91D6-4766-5A76-6C1C970A00F0}"/>
                  </a:ext>
                </a:extLst>
              </p:cNvPr>
              <p:cNvSpPr/>
              <p:nvPr userDrawn="1"/>
            </p:nvSpPr>
            <p:spPr>
              <a:xfrm rot="5400000">
                <a:off x="-171669" y="138399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E888A62A-BF4B-43A7-B684-42917EBEF63B}"/>
                  </a:ext>
                </a:extLst>
              </p:cNvPr>
              <p:cNvSpPr/>
              <p:nvPr userDrawn="1"/>
            </p:nvSpPr>
            <p:spPr>
              <a:xfrm rot="5400000">
                <a:off x="-171669" y="613878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CE3E835-F7EE-9154-479C-BC1EB6729834}"/>
                </a:ext>
              </a:extLst>
            </p:cNvPr>
            <p:cNvGrpSpPr/>
            <p:nvPr userDrawn="1"/>
          </p:nvGrpSpPr>
          <p:grpSpPr>
            <a:xfrm>
              <a:off x="331264" y="-156737"/>
              <a:ext cx="11525909" cy="7202405"/>
              <a:chOff x="331264" y="-156737"/>
              <a:chExt cx="11525909" cy="7202405"/>
            </a:xfrm>
            <a:grpFill/>
          </p:grpSpPr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BFBE09E6-A8A7-7210-DE81-E993EF2DDE1F}"/>
                  </a:ext>
                </a:extLst>
              </p:cNvPr>
              <p:cNvSpPr/>
              <p:nvPr userDrawn="1"/>
            </p:nvSpPr>
            <p:spPr>
              <a:xfrm rot="10800000">
                <a:off x="331264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683E557E-A34F-82B0-18A9-472DCE0D4890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FD6967DA-03E2-D8D0-5EBE-5C6633BC1221}"/>
                  </a:ext>
                </a:extLst>
              </p:cNvPr>
              <p:cNvSpPr/>
              <p:nvPr userDrawn="1"/>
            </p:nvSpPr>
            <p:spPr>
              <a:xfrm rot="10800000">
                <a:off x="3949708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022D5F2F-EDAD-7416-6CBE-44CDDE2DEC3A}"/>
                  </a:ext>
                </a:extLst>
              </p:cNvPr>
              <p:cNvSpPr/>
              <p:nvPr userDrawn="1"/>
            </p:nvSpPr>
            <p:spPr>
              <a:xfrm rot="10800000">
                <a:off x="4238169" y="-15609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2" name="Triangle 21">
                <a:extLst>
                  <a:ext uri="{FF2B5EF4-FFF2-40B4-BE49-F238E27FC236}">
                    <a16:creationId xmlns:a16="http://schemas.microsoft.com/office/drawing/2014/main" id="{8FFC3EF4-0135-3A89-4748-0A1FA4DA4AA5}"/>
                  </a:ext>
                </a:extLst>
              </p:cNvPr>
              <p:cNvSpPr/>
              <p:nvPr userDrawn="1"/>
            </p:nvSpPr>
            <p:spPr>
              <a:xfrm rot="10800000">
                <a:off x="783775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3" name="Triangle 22">
                <a:extLst>
                  <a:ext uri="{FF2B5EF4-FFF2-40B4-BE49-F238E27FC236}">
                    <a16:creationId xmlns:a16="http://schemas.microsoft.com/office/drawing/2014/main" id="{C07A7BD0-A40F-FFDC-B555-1DC905A94C1D}"/>
                  </a:ext>
                </a:extLst>
              </p:cNvPr>
              <p:cNvSpPr/>
              <p:nvPr userDrawn="1"/>
            </p:nvSpPr>
            <p:spPr>
              <a:xfrm rot="10800000">
                <a:off x="8113883" y="-15609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5A43EDBD-242E-ED43-0996-584D83598855}"/>
                  </a:ext>
                </a:extLst>
              </p:cNvPr>
              <p:cNvSpPr/>
              <p:nvPr userDrawn="1"/>
            </p:nvSpPr>
            <p:spPr>
              <a:xfrm>
                <a:off x="3949708" y="6948738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1E40E2F1-6BF6-B00D-7336-BF8C89E39FE5}"/>
                  </a:ext>
                </a:extLst>
              </p:cNvPr>
              <p:cNvSpPr/>
              <p:nvPr userDrawn="1"/>
            </p:nvSpPr>
            <p:spPr>
              <a:xfrm>
                <a:off x="4238169" y="69493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DD71850C-479A-CB55-571D-5B090E68CE34}"/>
                  </a:ext>
                </a:extLst>
              </p:cNvPr>
              <p:cNvSpPr/>
              <p:nvPr userDrawn="1"/>
            </p:nvSpPr>
            <p:spPr>
              <a:xfrm>
                <a:off x="7848510" y="6948738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9C9174D7-0979-676D-53BD-02310A1B7ABD}"/>
                  </a:ext>
                </a:extLst>
              </p:cNvPr>
              <p:cNvSpPr/>
              <p:nvPr userDrawn="1"/>
            </p:nvSpPr>
            <p:spPr>
              <a:xfrm>
                <a:off x="8124248" y="69493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C647102-2206-8DE2-10F0-8F1C6699EE73}"/>
                </a:ext>
              </a:extLst>
            </p:cNvPr>
            <p:cNvGrpSpPr/>
            <p:nvPr userDrawn="1"/>
          </p:nvGrpSpPr>
          <p:grpSpPr>
            <a:xfrm rot="10800000">
              <a:off x="12256168" y="1355252"/>
              <a:ext cx="96285" cy="4904670"/>
              <a:chOff x="-146821" y="968930"/>
              <a:chExt cx="96285" cy="4904670"/>
            </a:xfrm>
            <a:grpFill/>
          </p:grpSpPr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9D85A389-A712-9CA5-74B1-42D0DFBC799B}"/>
                  </a:ext>
                </a:extLst>
              </p:cNvPr>
              <p:cNvSpPr/>
              <p:nvPr userDrawn="1"/>
            </p:nvSpPr>
            <p:spPr>
              <a:xfrm rot="5400000">
                <a:off x="-171669" y="993778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A055CCE7-6A3F-D443-888C-5F2428571D7B}"/>
                  </a:ext>
                </a:extLst>
              </p:cNvPr>
              <p:cNvSpPr/>
              <p:nvPr userDrawn="1"/>
            </p:nvSpPr>
            <p:spPr>
              <a:xfrm rot="5400000">
                <a:off x="-171669" y="575246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0BC6356-5C19-17D9-4C22-F1A74476BB84}"/>
                </a:ext>
              </a:extLst>
            </p:cNvPr>
            <p:cNvGrpSpPr/>
            <p:nvPr userDrawn="1"/>
          </p:nvGrpSpPr>
          <p:grpSpPr>
            <a:xfrm rot="10800000">
              <a:off x="340827" y="6949916"/>
              <a:ext cx="11516346" cy="96285"/>
              <a:chOff x="340827" y="-92569"/>
              <a:chExt cx="11516346" cy="96285"/>
            </a:xfrm>
            <a:grpFill/>
          </p:grpSpPr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E81EAE43-AEBB-A759-DD8F-B9E52F298351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47FC9B7F-87F9-2662-BBAD-50747C616C8D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01260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2526" userDrawn="1">
          <p15:clr>
            <a:srgbClr val="65CEFF"/>
          </p15:clr>
        </p15:guide>
        <p15:guide id="3" pos="2708" userDrawn="1">
          <p15:clr>
            <a:srgbClr val="65CEFF"/>
          </p15:clr>
        </p15:guide>
        <p15:guide id="4" pos="4975" userDrawn="1">
          <p15:clr>
            <a:srgbClr val="65CEFF"/>
          </p15:clr>
        </p15:guide>
        <p15:guide id="5" pos="5157" userDrawn="1">
          <p15:clr>
            <a:srgbClr val="65CEFF"/>
          </p15:clr>
        </p15:guide>
        <p15:guide id="6" pos="6472" userDrawn="1">
          <p15:clr>
            <a:srgbClr val="65CEFF"/>
          </p15:clr>
        </p15:guide>
        <p15:guide id="7" pos="7425" userDrawn="1">
          <p15:clr>
            <a:srgbClr val="65CEFF"/>
          </p15:clr>
        </p15:guide>
        <p15:guide id="8" orient="horz" pos="302" userDrawn="1">
          <p15:clr>
            <a:srgbClr val="65CEFF"/>
          </p15:clr>
        </p15:guide>
        <p15:guide id="9" orient="horz" pos="664" userDrawn="1">
          <p15:clr>
            <a:srgbClr val="65CEFF"/>
          </p15:clr>
        </p15:guide>
        <p15:guide id="10" orient="horz" pos="891" userDrawn="1">
          <p15:clr>
            <a:srgbClr val="65CEFF"/>
          </p15:clr>
        </p15:guide>
        <p15:guide id="11" orient="horz" pos="3658" userDrawn="1">
          <p15:clr>
            <a:srgbClr val="65CEFF"/>
          </p15:clr>
        </p15:guide>
        <p15:guide id="12" orient="horz" pos="3885" userDrawn="1">
          <p15:clr>
            <a:srgbClr val="65CEFF"/>
          </p15:clr>
        </p15:guide>
        <p15:guide id="13" orient="horz" pos="4157" userDrawn="1">
          <p15:clr>
            <a:srgbClr val="65CEFF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 descr="Slide headlin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py 1" descr="Content text frame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 bwMode="black">
          <a:xfrm>
            <a:off x="411162" y="1414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Copy 2" descr="Content text frame">
            <a:extLst>
              <a:ext uri="{FF2B5EF4-FFF2-40B4-BE49-F238E27FC236}">
                <a16:creationId xmlns:a16="http://schemas.microsoft.com/office/drawing/2014/main" id="{2871E7F7-6A93-4406-8617-80D9CFF396A8}"/>
              </a:ext>
            </a:extLst>
          </p:cNvPr>
          <p:cNvSpPr>
            <a:spLocks noGrp="1"/>
          </p:cNvSpPr>
          <p:nvPr>
            <p:ph sz="half" idx="12"/>
          </p:nvPr>
        </p:nvSpPr>
        <p:spPr bwMode="black">
          <a:xfrm>
            <a:off x="411162" y="3718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py 3" descr="Content text frame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 bwMode="black">
          <a:xfrm>
            <a:off x="6315075" y="1414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2" name="Copy 4" descr="Content text frame">
            <a:extLst>
              <a:ext uri="{FF2B5EF4-FFF2-40B4-BE49-F238E27FC236}">
                <a16:creationId xmlns:a16="http://schemas.microsoft.com/office/drawing/2014/main" id="{7AD3B9B1-3210-46C8-8222-A0E11719EB88}"/>
              </a:ext>
            </a:extLst>
          </p:cNvPr>
          <p:cNvSpPr>
            <a:spLocks noGrp="1"/>
          </p:cNvSpPr>
          <p:nvPr>
            <p:ph sz="half" idx="13"/>
          </p:nvPr>
        </p:nvSpPr>
        <p:spPr bwMode="black">
          <a:xfrm>
            <a:off x="6315075" y="3718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6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1DF6F0C8-00D9-4034-B3CC-D376702BE1C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3D55964-F7E8-48E3-84D5-FE4FE835C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ACE8A9B-547D-0F8D-0D66-BD0029E35BFD}"/>
              </a:ext>
            </a:extLst>
          </p:cNvPr>
          <p:cNvGrpSpPr/>
          <p:nvPr userDrawn="1"/>
        </p:nvGrpSpPr>
        <p:grpSpPr>
          <a:xfrm>
            <a:off x="-153637" y="-174381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C2B1053-CC4E-512C-3F6F-1CCC2ACCAE6E}"/>
                </a:ext>
              </a:extLst>
            </p:cNvPr>
            <p:cNvGrpSpPr/>
            <p:nvPr userDrawn="1"/>
          </p:nvGrpSpPr>
          <p:grpSpPr>
            <a:xfrm>
              <a:off x="-146821" y="1359145"/>
              <a:ext cx="96285" cy="4543483"/>
              <a:chOff x="-146821" y="1359145"/>
              <a:chExt cx="96285" cy="4543483"/>
            </a:xfrm>
            <a:grpFill/>
          </p:grpSpPr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D258D9C8-8B1D-691C-7EA3-339B2BBC91DB}"/>
                  </a:ext>
                </a:extLst>
              </p:cNvPr>
              <p:cNvSpPr/>
              <p:nvPr userDrawn="1"/>
            </p:nvSpPr>
            <p:spPr>
              <a:xfrm rot="5400000">
                <a:off x="-171669" y="138399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28F2C65D-98D3-911C-1A2B-4479C63942DE}"/>
                  </a:ext>
                </a:extLst>
              </p:cNvPr>
              <p:cNvSpPr/>
              <p:nvPr userDrawn="1"/>
            </p:nvSpPr>
            <p:spPr>
              <a:xfrm rot="5400000">
                <a:off x="-171669" y="578149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34345B6E-490D-AD68-BB96-2FF2E283B397}"/>
                  </a:ext>
                </a:extLst>
              </p:cNvPr>
              <p:cNvSpPr/>
              <p:nvPr userDrawn="1"/>
            </p:nvSpPr>
            <p:spPr>
              <a:xfrm rot="5400000">
                <a:off x="-171669" y="3684180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6EBC9924-D129-E43D-B86E-9943E700657C}"/>
                  </a:ext>
                </a:extLst>
              </p:cNvPr>
              <p:cNvSpPr/>
              <p:nvPr userDrawn="1"/>
            </p:nvSpPr>
            <p:spPr>
              <a:xfrm rot="5400000">
                <a:off x="-171669" y="3480980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01BE946-2F6A-D17C-2CB1-B695CC727F04}"/>
                </a:ext>
              </a:extLst>
            </p:cNvPr>
            <p:cNvGrpSpPr/>
            <p:nvPr userDrawn="1"/>
          </p:nvGrpSpPr>
          <p:grpSpPr>
            <a:xfrm>
              <a:off x="331264" y="-156737"/>
              <a:ext cx="11525909" cy="96930"/>
              <a:chOff x="331264" y="-156737"/>
              <a:chExt cx="11525909" cy="96930"/>
            </a:xfrm>
            <a:grpFill/>
          </p:grpSpPr>
          <p:sp>
            <p:nvSpPr>
              <p:cNvPr id="23" name="Triangle 22">
                <a:extLst>
                  <a:ext uri="{FF2B5EF4-FFF2-40B4-BE49-F238E27FC236}">
                    <a16:creationId xmlns:a16="http://schemas.microsoft.com/office/drawing/2014/main" id="{624813CB-5BA1-27E8-E6CA-E22375AAAF29}"/>
                  </a:ext>
                </a:extLst>
              </p:cNvPr>
              <p:cNvSpPr/>
              <p:nvPr userDrawn="1"/>
            </p:nvSpPr>
            <p:spPr>
              <a:xfrm rot="10800000">
                <a:off x="331264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4" name="Triangle 23">
                <a:extLst>
                  <a:ext uri="{FF2B5EF4-FFF2-40B4-BE49-F238E27FC236}">
                    <a16:creationId xmlns:a16="http://schemas.microsoft.com/office/drawing/2014/main" id="{5165371F-B26B-283B-CD77-9109A2199175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5" name="Triangle 24">
                <a:extLst>
                  <a:ext uri="{FF2B5EF4-FFF2-40B4-BE49-F238E27FC236}">
                    <a16:creationId xmlns:a16="http://schemas.microsoft.com/office/drawing/2014/main" id="{1E15BEB8-4470-9843-A975-3D3F343F8D4D}"/>
                  </a:ext>
                </a:extLst>
              </p:cNvPr>
              <p:cNvSpPr/>
              <p:nvPr userDrawn="1"/>
            </p:nvSpPr>
            <p:spPr>
              <a:xfrm rot="10800000">
                <a:off x="582480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6" name="Triangle 25">
                <a:extLst>
                  <a:ext uri="{FF2B5EF4-FFF2-40B4-BE49-F238E27FC236}">
                    <a16:creationId xmlns:a16="http://schemas.microsoft.com/office/drawing/2014/main" id="{40A34046-D712-869E-73A4-56F2B7BEDDCC}"/>
                  </a:ext>
                </a:extLst>
              </p:cNvPr>
              <p:cNvSpPr/>
              <p:nvPr userDrawn="1"/>
            </p:nvSpPr>
            <p:spPr>
              <a:xfrm rot="10800000">
                <a:off x="6252168" y="-15609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56140EE-3B78-6B29-D007-EBFDDF19C671}"/>
                </a:ext>
              </a:extLst>
            </p:cNvPr>
            <p:cNvGrpSpPr/>
            <p:nvPr userDrawn="1"/>
          </p:nvGrpSpPr>
          <p:grpSpPr>
            <a:xfrm rot="10800000">
              <a:off x="12256168" y="1355252"/>
              <a:ext cx="96285" cy="4547376"/>
              <a:chOff x="-146821" y="1326224"/>
              <a:chExt cx="96285" cy="4547376"/>
            </a:xfrm>
            <a:grpFill/>
          </p:grpSpPr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A4B1EE7D-AB9C-BA37-744C-7600079AA17E}"/>
                  </a:ext>
                </a:extLst>
              </p:cNvPr>
              <p:cNvSpPr/>
              <p:nvPr userDrawn="1"/>
            </p:nvSpPr>
            <p:spPr>
              <a:xfrm rot="5400000">
                <a:off x="-171669" y="1351072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5EC920C7-A626-D413-C201-B396B6FA3E78}"/>
                  </a:ext>
                </a:extLst>
              </p:cNvPr>
              <p:cNvSpPr/>
              <p:nvPr userDrawn="1"/>
            </p:nvSpPr>
            <p:spPr>
              <a:xfrm rot="5400000">
                <a:off x="-171669" y="575246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6734DDBF-BB82-B495-4416-666C5579D39C}"/>
                  </a:ext>
                </a:extLst>
              </p:cNvPr>
              <p:cNvSpPr/>
              <p:nvPr userDrawn="1"/>
            </p:nvSpPr>
            <p:spPr>
              <a:xfrm rot="5400000">
                <a:off x="-171669" y="344838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2" name="Triangle 21">
                <a:extLst>
                  <a:ext uri="{FF2B5EF4-FFF2-40B4-BE49-F238E27FC236}">
                    <a16:creationId xmlns:a16="http://schemas.microsoft.com/office/drawing/2014/main" id="{2700E758-9842-6229-0168-83F1B17B4806}"/>
                  </a:ext>
                </a:extLst>
              </p:cNvPr>
              <p:cNvSpPr/>
              <p:nvPr userDrawn="1"/>
            </p:nvSpPr>
            <p:spPr>
              <a:xfrm rot="5400000">
                <a:off x="-171669" y="365158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F78FF04-C19B-7828-C07B-E128654DF400}"/>
                </a:ext>
              </a:extLst>
            </p:cNvPr>
            <p:cNvGrpSpPr/>
            <p:nvPr userDrawn="1"/>
          </p:nvGrpSpPr>
          <p:grpSpPr>
            <a:xfrm rot="10800000">
              <a:off x="340827" y="6949916"/>
              <a:ext cx="11516346" cy="96285"/>
              <a:chOff x="340827" y="-92569"/>
              <a:chExt cx="11516346" cy="96285"/>
            </a:xfrm>
            <a:grpFill/>
          </p:grpSpPr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6214A9D9-0003-A9FA-ED71-BC6750E91FAC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66AAFE6B-81F4-5111-ABC7-6D40A458B0C2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7D56BA85-397B-15C2-2B52-66AF9B39A356}"/>
                  </a:ext>
                </a:extLst>
              </p:cNvPr>
              <p:cNvSpPr/>
              <p:nvPr userDrawn="1"/>
            </p:nvSpPr>
            <p:spPr>
              <a:xfrm rot="10800000">
                <a:off x="6217649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FC34C47E-53B9-C70B-90AF-701E32B4CC37}"/>
                  </a:ext>
                </a:extLst>
              </p:cNvPr>
              <p:cNvSpPr/>
              <p:nvPr userDrawn="1"/>
            </p:nvSpPr>
            <p:spPr>
              <a:xfrm rot="10800000">
                <a:off x="5799851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03860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3705" userDrawn="1">
          <p15:clr>
            <a:srgbClr val="65CEFF"/>
          </p15:clr>
        </p15:guide>
        <p15:guide id="3" pos="3978" userDrawn="1">
          <p15:clr>
            <a:srgbClr val="65CEFF"/>
          </p15:clr>
        </p15:guide>
        <p15:guide id="4" pos="6472" userDrawn="1">
          <p15:clr>
            <a:srgbClr val="65CEFF"/>
          </p15:clr>
        </p15:guide>
        <p15:guide id="5" pos="7425" userDrawn="1">
          <p15:clr>
            <a:srgbClr val="65CEFF"/>
          </p15:clr>
        </p15:guide>
        <p15:guide id="6" orient="horz" pos="302" userDrawn="1">
          <p15:clr>
            <a:srgbClr val="65CEFF"/>
          </p15:clr>
        </p15:guide>
        <p15:guide id="7" orient="horz" pos="664" userDrawn="1">
          <p15:clr>
            <a:srgbClr val="65CEFF"/>
          </p15:clr>
        </p15:guide>
        <p15:guide id="8" orient="horz" pos="891" userDrawn="1">
          <p15:clr>
            <a:srgbClr val="65CEFF"/>
          </p15:clr>
        </p15:guide>
        <p15:guide id="9" orient="horz" pos="2206" userDrawn="1">
          <p15:clr>
            <a:srgbClr val="65CEFF"/>
          </p15:clr>
        </p15:guide>
        <p15:guide id="10" orient="horz" pos="2343" userDrawn="1">
          <p15:clr>
            <a:srgbClr val="65CEFF"/>
          </p15:clr>
        </p15:guide>
        <p15:guide id="11" orient="horz" pos="3658" userDrawn="1">
          <p15:clr>
            <a:srgbClr val="65CEFF"/>
          </p15:clr>
        </p15:guide>
        <p15:guide id="12" orient="horz" pos="3885" userDrawn="1">
          <p15:clr>
            <a:srgbClr val="65CEFF"/>
          </p15:clr>
        </p15:guide>
        <p15:guide id="13" orient="horz" pos="4157" userDrawn="1">
          <p15:clr>
            <a:srgbClr val="65CEFF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 descr="Quote text frame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black">
          <a:xfrm>
            <a:off x="1022400" y="1702799"/>
            <a:ext cx="925276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2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 dirty="0"/>
              <a:t>Awesome quote</a:t>
            </a:r>
          </a:p>
          <a:p>
            <a:pPr lvl="1"/>
            <a:r>
              <a:rPr lang="en-US" dirty="0"/>
              <a:t>Name, Author</a:t>
            </a:r>
          </a:p>
        </p:txBody>
      </p:sp>
      <p:sp>
        <p:nvSpPr>
          <p:cNvPr id="12" name="Quote marks">
            <a:extLst>
              <a:ext uri="{FF2B5EF4-FFF2-40B4-BE49-F238E27FC236}">
                <a16:creationId xmlns:a16="http://schemas.microsoft.com/office/drawing/2014/main" id="{58EF2AB0-A78A-44C9-9A7D-F20D9ED85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ltGray"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15000">
                <a:srgbClr val="00FFB9"/>
              </a:gs>
              <a:gs pos="8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" name="Siemens Logo" descr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6AEDD147-ACC0-4A9C-9043-90612765C0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131F54F-C70B-4435-91E6-F995F83E6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0A4A3F5-C67C-4E8C-E1EF-60A5DBA0FA5E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E4D556D-9D46-F545-553F-6A7060BB6D74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F92898D1-0404-507E-BCCB-0473D9335C52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2" name="Triangle 21">
                <a:extLst>
                  <a:ext uri="{FF2B5EF4-FFF2-40B4-BE49-F238E27FC236}">
                    <a16:creationId xmlns:a16="http://schemas.microsoft.com/office/drawing/2014/main" id="{6BAFD478-214F-4ED6-E6EF-2E1E5F051F6A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9D3FCD8-72BC-4FD8-1EBC-88856A117D97}"/>
                </a:ext>
              </a:extLst>
            </p:cNvPr>
            <p:cNvGrpSpPr/>
            <p:nvPr userDrawn="1"/>
          </p:nvGrpSpPr>
          <p:grpSpPr>
            <a:xfrm>
              <a:off x="921748" y="-156737"/>
              <a:ext cx="10935425" cy="96285"/>
              <a:chOff x="921748" y="-156737"/>
              <a:chExt cx="10935425" cy="96285"/>
            </a:xfrm>
            <a:grpFill/>
          </p:grpSpPr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138848C0-3125-E267-EEB0-B9662594A4AB}"/>
                  </a:ext>
                </a:extLst>
              </p:cNvPr>
              <p:cNvSpPr/>
              <p:nvPr userDrawn="1"/>
            </p:nvSpPr>
            <p:spPr>
              <a:xfrm rot="10800000">
                <a:off x="921748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5313B8CC-96E9-EC65-1300-44B3E93D0666}"/>
                  </a:ext>
                </a:extLst>
              </p:cNvPr>
              <p:cNvSpPr/>
              <p:nvPr userDrawn="1"/>
            </p:nvSpPr>
            <p:spPr>
              <a:xfrm rot="10800000">
                <a:off x="1020130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77F48183-F6DD-51D2-5CEA-E7CF64C2C6A2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7319FB4-D06E-AA96-36A3-E7264180C696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A9E80AC8-B3A2-B9DB-9555-ED03A8F87BAE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42573E71-5904-9889-37FB-B8D720647BCC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6F0F0C0-08DD-2817-DC8B-13452EBC049A}"/>
                </a:ext>
              </a:extLst>
            </p:cNvPr>
            <p:cNvGrpSpPr/>
            <p:nvPr userDrawn="1"/>
          </p:nvGrpSpPr>
          <p:grpSpPr>
            <a:xfrm rot="10800000">
              <a:off x="921748" y="6915082"/>
              <a:ext cx="10935425" cy="131119"/>
              <a:chOff x="340827" y="-92569"/>
              <a:chExt cx="10935425" cy="131119"/>
            </a:xfrm>
            <a:grpFill/>
          </p:grpSpPr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C38F5B93-B854-CB88-1B79-58814E7D0220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45318744-7318-FBB5-ED5E-F4E732CDAF1D}"/>
                  </a:ext>
                </a:extLst>
              </p:cNvPr>
              <p:cNvSpPr/>
              <p:nvPr userDrawn="1"/>
            </p:nvSpPr>
            <p:spPr>
              <a:xfrm rot="10800000">
                <a:off x="11130271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56D5798E-2C03-062D-6A0D-B40E76B683C7}"/>
                  </a:ext>
                </a:extLst>
              </p:cNvPr>
              <p:cNvSpPr/>
              <p:nvPr userDrawn="1"/>
            </p:nvSpPr>
            <p:spPr>
              <a:xfrm rot="10800000">
                <a:off x="1850710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63419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24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891" userDrawn="1">
          <p15:clr>
            <a:srgbClr val="65CEFF"/>
          </p15:clr>
        </p15:guide>
        <p15:guide id="5" orient="horz" pos="1073" userDrawn="1">
          <p15:clr>
            <a:srgbClr val="65CEFF"/>
          </p15:clr>
        </p15:guide>
        <p15:guide id="6" orient="horz" pos="2206" userDrawn="1">
          <p15:clr>
            <a:srgbClr val="65CEFF"/>
          </p15:clr>
        </p15:guide>
        <p15:guide id="7" orient="horz" pos="2343" userDrawn="1">
          <p15:clr>
            <a:srgbClr val="65CEFF"/>
          </p15:clr>
        </p15:guide>
        <p15:guide id="8" orient="horz" pos="3658" userDrawn="1">
          <p15:clr>
            <a:srgbClr val="65CEFF"/>
          </p15:clr>
        </p15:guide>
        <p15:guide id="9" orient="horz" pos="3885" userDrawn="1">
          <p15:clr>
            <a:srgbClr val="65CEFF"/>
          </p15:clr>
        </p15:guide>
        <p15:guide id="10" orient="horz" pos="4157" userDrawn="1">
          <p15:clr>
            <a:srgbClr val="65CEFF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 descr="Statement text fram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986400" y="1271538"/>
            <a:ext cx="92879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 b="0">
                <a:gradFill>
                  <a:gsLst>
                    <a:gs pos="20000">
                      <a:srgbClr val="00FFB9"/>
                    </a:gs>
                    <a:gs pos="70000">
                      <a:srgbClr val="00E6DC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Siemens Logo" descr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9F9E844-3827-4B6C-9CB5-13C9A70DCD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D52C2AF7-8539-453F-BD56-35B696DB2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A18D88A-3F2B-07F1-0349-898E3043B21D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C3927F8-EBA8-9030-2AED-C93155A036CC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E9DB4D6E-879C-345E-CCAB-E510CA9062FF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08C43FDC-7479-075C-F02E-2B945EE5C698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BD4F4E1-72AB-743F-5672-66104D7CE619}"/>
                </a:ext>
              </a:extLst>
            </p:cNvPr>
            <p:cNvGrpSpPr/>
            <p:nvPr userDrawn="1"/>
          </p:nvGrpSpPr>
          <p:grpSpPr>
            <a:xfrm>
              <a:off x="883277" y="-156737"/>
              <a:ext cx="10973896" cy="96285"/>
              <a:chOff x="883277" y="-156737"/>
              <a:chExt cx="10973896" cy="96285"/>
            </a:xfrm>
            <a:grpFill/>
          </p:grpSpPr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3B329DF9-FE8C-8E39-9646-66496691F627}"/>
                  </a:ext>
                </a:extLst>
              </p:cNvPr>
              <p:cNvSpPr/>
              <p:nvPr userDrawn="1"/>
            </p:nvSpPr>
            <p:spPr>
              <a:xfrm rot="10800000">
                <a:off x="88327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849BE04A-5C5D-A09F-5E2F-58FAE01FAA31}"/>
                  </a:ext>
                </a:extLst>
              </p:cNvPr>
              <p:cNvSpPr/>
              <p:nvPr userDrawn="1"/>
            </p:nvSpPr>
            <p:spPr>
              <a:xfrm rot="10800000">
                <a:off x="1020130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349C877D-6555-E79A-A53F-2FBB3A4C1AEB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69AE42B-CF89-6F64-56CC-C044CAE0920D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37E2EFFA-EC4C-64E5-1E9F-3F0B95528FFB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7C4333BB-DB04-7DBE-C077-52C88B1EEBE6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601437F-2B7E-575C-C1B1-F5774EA957D3}"/>
                </a:ext>
              </a:extLst>
            </p:cNvPr>
            <p:cNvGrpSpPr/>
            <p:nvPr userDrawn="1"/>
          </p:nvGrpSpPr>
          <p:grpSpPr>
            <a:xfrm rot="10800000">
              <a:off x="883277" y="6915082"/>
              <a:ext cx="10973896" cy="131119"/>
              <a:chOff x="340827" y="-92569"/>
              <a:chExt cx="10973896" cy="131119"/>
            </a:xfrm>
            <a:grpFill/>
          </p:grpSpPr>
          <p:sp>
            <p:nvSpPr>
              <p:cNvPr id="11" name="Triangle 10">
                <a:extLst>
                  <a:ext uri="{FF2B5EF4-FFF2-40B4-BE49-F238E27FC236}">
                    <a16:creationId xmlns:a16="http://schemas.microsoft.com/office/drawing/2014/main" id="{CBDC12E3-1143-6114-6BE1-F4839D6EC32A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C688221A-CCAB-6D5E-3143-EE914BD82846}"/>
                  </a:ext>
                </a:extLst>
              </p:cNvPr>
              <p:cNvSpPr/>
              <p:nvPr userDrawn="1"/>
            </p:nvSpPr>
            <p:spPr>
              <a:xfrm rot="10800000">
                <a:off x="1116874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18EC26D0-322F-80F4-58B9-89605F07A754}"/>
                  </a:ext>
                </a:extLst>
              </p:cNvPr>
              <p:cNvSpPr/>
              <p:nvPr userDrawn="1"/>
            </p:nvSpPr>
            <p:spPr>
              <a:xfrm rot="10800000">
                <a:off x="1850710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1878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 descr="Slide headline">
            <a:extLst>
              <a:ext uri="{FF2B5EF4-FFF2-40B4-BE49-F238E27FC236}">
                <a16:creationId xmlns:a16="http://schemas.microsoft.com/office/drawing/2014/main" id="{B29E3DA4-014E-4F3D-8186-84366ADFC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1058400" y="1234800"/>
            <a:ext cx="9216000" cy="1162523"/>
          </a:xfrm>
          <a:noFill/>
        </p:spPr>
        <p:txBody>
          <a:bodyPr wrap="square" lIns="0" tIns="54000" rIns="0" bIns="0" anchor="t" anchorCtr="0">
            <a:spAutoFit/>
          </a:bodyPr>
          <a:lstStyle>
            <a:lvl1pPr marL="0">
              <a:defRPr sz="8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Contact</a:t>
            </a:r>
          </a:p>
        </p:txBody>
      </p:sp>
      <p:sp>
        <p:nvSpPr>
          <p:cNvPr id="3" name="Copy" descr="Content text frame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1058400" y="2397324"/>
            <a:ext cx="9216000" cy="3409751"/>
          </a:xfrm>
          <a:prstGeom prst="rect">
            <a:avLst/>
          </a:prstGeom>
        </p:spPr>
        <p:txBody>
          <a:bodyPr tIns="108000">
            <a:noAutofit/>
          </a:bodyPr>
          <a:lstStyle>
            <a:lvl1pPr marL="0" indent="0" algn="l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tx1"/>
                </a:solidFill>
              </a:defRPr>
            </a:lvl2pPr>
            <a:lvl3pPr marL="144000" indent="-144000" algn="l">
              <a:spcAft>
                <a:spcPts val="0"/>
              </a:spcAft>
              <a:buFont typeface="Arial" panose="020B0604020202020204" pitchFamily="34" charset="0"/>
              <a:buChar char="•"/>
              <a:defRPr sz="1400" b="0"/>
            </a:lvl3pPr>
            <a:lvl4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4pPr>
            <a:lvl5pPr marL="144000" indent="-144000" algn="l"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5pPr>
            <a:lvl6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6pPr>
            <a:lvl7pPr marL="360000" indent="-180000" algn="l"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400" b="0"/>
            </a:lvl7pPr>
            <a:lvl8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8pPr>
            <a:lvl9pPr marL="540000" indent="-180000" algn="l"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400" b="0"/>
            </a:lvl9pPr>
          </a:lstStyle>
          <a:p>
            <a:pPr lvl="0"/>
            <a:r>
              <a:rPr lang="en-US" dirty="0"/>
              <a:t>Click to edit the contact</a:t>
            </a:r>
          </a:p>
          <a:p>
            <a:pPr lvl="1"/>
            <a:r>
              <a:rPr lang="en-US" dirty="0"/>
              <a:t>Name etc.</a:t>
            </a:r>
          </a:p>
        </p:txBody>
      </p:sp>
      <p:pic>
        <p:nvPicPr>
          <p:cNvPr id="2" name="Siemens Logo" descr="Siemens logo">
            <a:extLst>
              <a:ext uri="{FF2B5EF4-FFF2-40B4-BE49-F238E27FC236}">
                <a16:creationId xmlns:a16="http://schemas.microsoft.com/office/drawing/2014/main" id="{A2886B6C-3288-1F00-A9B6-D56E01FC2F4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8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279A350-3BB2-4CA2-A422-8F5A951F6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CFF9630D-791D-45AE-8E5E-36F747F59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F11D761-4D0F-B663-FB85-03FD2AE20E5B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2938"/>
            <a:chOff x="-146821" y="-156737"/>
            <a:chExt cx="12499274" cy="7202938"/>
          </a:xfrm>
          <a:solidFill>
            <a:srgbClr val="CCCCD4"/>
          </a:solidFill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7B2A1C2-4310-B804-4903-DD069963A942}"/>
                </a:ext>
              </a:extLst>
            </p:cNvPr>
            <p:cNvGrpSpPr/>
            <p:nvPr userDrawn="1"/>
          </p:nvGrpSpPr>
          <p:grpSpPr>
            <a:xfrm>
              <a:off x="-146821" y="3448735"/>
              <a:ext cx="96285" cy="2435229"/>
              <a:chOff x="-146821" y="3448735"/>
              <a:chExt cx="96285" cy="2435229"/>
            </a:xfrm>
            <a:grpFill/>
          </p:grpSpPr>
          <p:sp>
            <p:nvSpPr>
              <p:cNvPr id="20" name="Triangle 19">
                <a:extLst>
                  <a:ext uri="{FF2B5EF4-FFF2-40B4-BE49-F238E27FC236}">
                    <a16:creationId xmlns:a16="http://schemas.microsoft.com/office/drawing/2014/main" id="{E82B82AD-ED09-0A08-3836-1E09A042D512}"/>
                  </a:ext>
                </a:extLst>
              </p:cNvPr>
              <p:cNvSpPr/>
              <p:nvPr userDrawn="1"/>
            </p:nvSpPr>
            <p:spPr>
              <a:xfrm rot="5400000">
                <a:off x="-171669" y="3473583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1" name="Triangle 20">
                <a:extLst>
                  <a:ext uri="{FF2B5EF4-FFF2-40B4-BE49-F238E27FC236}">
                    <a16:creationId xmlns:a16="http://schemas.microsoft.com/office/drawing/2014/main" id="{9979EAD2-4E7F-BC90-6DF4-BCE9248ECE7E}"/>
                  </a:ext>
                </a:extLst>
              </p:cNvPr>
              <p:cNvSpPr/>
              <p:nvPr userDrawn="1"/>
            </p:nvSpPr>
            <p:spPr>
              <a:xfrm rot="5400000">
                <a:off x="-171669" y="5762831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037E8BE-6D36-8801-A759-792E5BC292FD}"/>
                </a:ext>
              </a:extLst>
            </p:cNvPr>
            <p:cNvGrpSpPr/>
            <p:nvPr userDrawn="1"/>
          </p:nvGrpSpPr>
          <p:grpSpPr>
            <a:xfrm>
              <a:off x="340827" y="-156737"/>
              <a:ext cx="11516346" cy="96285"/>
              <a:chOff x="340827" y="-156737"/>
              <a:chExt cx="11516346" cy="96285"/>
            </a:xfrm>
            <a:grpFill/>
          </p:grpSpPr>
          <p:sp>
            <p:nvSpPr>
              <p:cNvPr id="17" name="Triangle 16">
                <a:extLst>
                  <a:ext uri="{FF2B5EF4-FFF2-40B4-BE49-F238E27FC236}">
                    <a16:creationId xmlns:a16="http://schemas.microsoft.com/office/drawing/2014/main" id="{2CACED54-B1CB-37FB-C11D-C279A52A2B19}"/>
                  </a:ext>
                </a:extLst>
              </p:cNvPr>
              <p:cNvSpPr/>
              <p:nvPr userDrawn="1"/>
            </p:nvSpPr>
            <p:spPr>
              <a:xfrm rot="10800000">
                <a:off x="340827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8" name="Triangle 17">
                <a:extLst>
                  <a:ext uri="{FF2B5EF4-FFF2-40B4-BE49-F238E27FC236}">
                    <a16:creationId xmlns:a16="http://schemas.microsoft.com/office/drawing/2014/main" id="{AFED9445-431A-3F29-0F8B-474D5642E3A2}"/>
                  </a:ext>
                </a:extLst>
              </p:cNvPr>
              <p:cNvSpPr/>
              <p:nvPr userDrawn="1"/>
            </p:nvSpPr>
            <p:spPr>
              <a:xfrm rot="10800000">
                <a:off x="10201309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23109A93-9ED8-6AE0-5C61-29FD71F41911}"/>
                  </a:ext>
                </a:extLst>
              </p:cNvPr>
              <p:cNvSpPr/>
              <p:nvPr userDrawn="1"/>
            </p:nvSpPr>
            <p:spPr>
              <a:xfrm rot="10800000">
                <a:off x="11711192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C3115F5-AFC5-7F3B-7204-3D9B795F2A06}"/>
                </a:ext>
              </a:extLst>
            </p:cNvPr>
            <p:cNvGrpSpPr/>
            <p:nvPr userDrawn="1"/>
          </p:nvGrpSpPr>
          <p:grpSpPr>
            <a:xfrm rot="10800000">
              <a:off x="12256168" y="3448735"/>
              <a:ext cx="96285" cy="2435229"/>
              <a:chOff x="-146821" y="1344888"/>
              <a:chExt cx="96285" cy="2435229"/>
            </a:xfrm>
            <a:grpFill/>
          </p:grpSpPr>
          <p:sp>
            <p:nvSpPr>
              <p:cNvPr id="15" name="Triangle 14">
                <a:extLst>
                  <a:ext uri="{FF2B5EF4-FFF2-40B4-BE49-F238E27FC236}">
                    <a16:creationId xmlns:a16="http://schemas.microsoft.com/office/drawing/2014/main" id="{8FC0C9C7-D8A4-C415-8ED0-C21B54426FD4}"/>
                  </a:ext>
                </a:extLst>
              </p:cNvPr>
              <p:cNvSpPr/>
              <p:nvPr userDrawn="1"/>
            </p:nvSpPr>
            <p:spPr>
              <a:xfrm rot="5400000">
                <a:off x="-171669" y="1369736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6" name="Triangle 15">
                <a:extLst>
                  <a:ext uri="{FF2B5EF4-FFF2-40B4-BE49-F238E27FC236}">
                    <a16:creationId xmlns:a16="http://schemas.microsoft.com/office/drawing/2014/main" id="{B21F9DD4-2454-A57F-46EC-4E2B35BF1364}"/>
                  </a:ext>
                </a:extLst>
              </p:cNvPr>
              <p:cNvSpPr/>
              <p:nvPr userDrawn="1"/>
            </p:nvSpPr>
            <p:spPr>
              <a:xfrm rot="5400000">
                <a:off x="-171669" y="3658984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FE2B70-1838-03B1-E37C-A45483CB2D4F}"/>
                </a:ext>
              </a:extLst>
            </p:cNvPr>
            <p:cNvGrpSpPr/>
            <p:nvPr userDrawn="1"/>
          </p:nvGrpSpPr>
          <p:grpSpPr>
            <a:xfrm rot="10800000">
              <a:off x="340827" y="6915082"/>
              <a:ext cx="11516346" cy="131119"/>
              <a:chOff x="340827" y="-92569"/>
              <a:chExt cx="11516346" cy="131119"/>
            </a:xfrm>
            <a:grpFill/>
          </p:grpSpPr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79C3815B-370C-814E-03F1-686D6712183B}"/>
                  </a:ext>
                </a:extLst>
              </p:cNvPr>
              <p:cNvSpPr/>
              <p:nvPr userDrawn="1"/>
            </p:nvSpPr>
            <p:spPr>
              <a:xfrm rot="10800000">
                <a:off x="340827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511BA87C-5DDA-0D52-3ABF-A41C83EC8298}"/>
                  </a:ext>
                </a:extLst>
              </p:cNvPr>
              <p:cNvSpPr/>
              <p:nvPr userDrawn="1"/>
            </p:nvSpPr>
            <p:spPr>
              <a:xfrm rot="10800000">
                <a:off x="11711192" y="-92569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8B158B22-CDA7-63E4-A6FE-605E3B497ADF}"/>
                  </a:ext>
                </a:extLst>
              </p:cNvPr>
              <p:cNvSpPr/>
              <p:nvPr userDrawn="1"/>
            </p:nvSpPr>
            <p:spPr>
              <a:xfrm rot="10800000">
                <a:off x="1850710" y="-57735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35CB9E3-BF0D-0AAA-DD11-D8FF09D38740}"/>
              </a:ext>
            </a:extLst>
          </p:cNvPr>
          <p:cNvGrpSpPr/>
          <p:nvPr userDrawn="1"/>
        </p:nvGrpSpPr>
        <p:grpSpPr>
          <a:xfrm>
            <a:off x="-146821" y="-156737"/>
            <a:ext cx="12499274" cy="7206761"/>
            <a:chOff x="-146821" y="-156737"/>
            <a:chExt cx="12499274" cy="7206761"/>
          </a:xfrm>
          <a:solidFill>
            <a:srgbClr val="CCCCD4"/>
          </a:solidFill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5C71A19-5DB4-0638-F7DE-81EF84DA31B1}"/>
                </a:ext>
              </a:extLst>
            </p:cNvPr>
            <p:cNvGrpSpPr/>
            <p:nvPr userDrawn="1"/>
          </p:nvGrpSpPr>
          <p:grpSpPr>
            <a:xfrm>
              <a:off x="-146821" y="1621072"/>
              <a:ext cx="96285" cy="4260781"/>
              <a:chOff x="-146821" y="1621072"/>
              <a:chExt cx="96285" cy="4260781"/>
            </a:xfrm>
            <a:grpFill/>
          </p:grpSpPr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EB26FAF2-6A37-348D-ECFA-93A0AF415CF5}"/>
                  </a:ext>
                </a:extLst>
              </p:cNvPr>
              <p:cNvSpPr/>
              <p:nvPr userDrawn="1"/>
            </p:nvSpPr>
            <p:spPr>
              <a:xfrm rot="5400000">
                <a:off x="-171669" y="1645920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3" name="Triangle 32">
                <a:extLst>
                  <a:ext uri="{FF2B5EF4-FFF2-40B4-BE49-F238E27FC236}">
                    <a16:creationId xmlns:a16="http://schemas.microsoft.com/office/drawing/2014/main" id="{A7CC9B76-592F-BACF-01DE-D1DB8C973740}"/>
                  </a:ext>
                </a:extLst>
              </p:cNvPr>
              <p:cNvSpPr/>
              <p:nvPr userDrawn="1"/>
            </p:nvSpPr>
            <p:spPr>
              <a:xfrm rot="5400000">
                <a:off x="-171669" y="5760720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C134926-789E-7EEC-D427-42EA60335577}"/>
                </a:ext>
              </a:extLst>
            </p:cNvPr>
            <p:cNvGrpSpPr/>
            <p:nvPr userDrawn="1"/>
          </p:nvGrpSpPr>
          <p:grpSpPr>
            <a:xfrm>
              <a:off x="968190" y="-156737"/>
              <a:ext cx="9379197" cy="7206761"/>
              <a:chOff x="968190" y="-156737"/>
              <a:chExt cx="9379197" cy="7206761"/>
            </a:xfrm>
            <a:grpFill/>
          </p:grpSpPr>
          <p:sp>
            <p:nvSpPr>
              <p:cNvPr id="29" name="Triangle 28">
                <a:extLst>
                  <a:ext uri="{FF2B5EF4-FFF2-40B4-BE49-F238E27FC236}">
                    <a16:creationId xmlns:a16="http://schemas.microsoft.com/office/drawing/2014/main" id="{019D70C1-BF77-49B1-3930-A99C3E1805EF}"/>
                  </a:ext>
                </a:extLst>
              </p:cNvPr>
              <p:cNvSpPr/>
              <p:nvPr userDrawn="1"/>
            </p:nvSpPr>
            <p:spPr>
              <a:xfrm rot="10800000">
                <a:off x="968190" y="-15673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0" name="Triangle 29">
                <a:extLst>
                  <a:ext uri="{FF2B5EF4-FFF2-40B4-BE49-F238E27FC236}">
                    <a16:creationId xmlns:a16="http://schemas.microsoft.com/office/drawing/2014/main" id="{1692E2B8-41F7-DAC5-8E33-C7F1DF098E6D}"/>
                  </a:ext>
                </a:extLst>
              </p:cNvPr>
              <p:cNvSpPr/>
              <p:nvPr userDrawn="1"/>
            </p:nvSpPr>
            <p:spPr>
              <a:xfrm>
                <a:off x="10186416" y="6949440"/>
                <a:ext cx="146304" cy="10058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31" name="Triangle 30">
                <a:extLst>
                  <a:ext uri="{FF2B5EF4-FFF2-40B4-BE49-F238E27FC236}">
                    <a16:creationId xmlns:a16="http://schemas.microsoft.com/office/drawing/2014/main" id="{07B83340-50E0-F125-173D-8A38EA89CDE4}"/>
                  </a:ext>
                </a:extLst>
              </p:cNvPr>
              <p:cNvSpPr/>
              <p:nvPr userDrawn="1"/>
            </p:nvSpPr>
            <p:spPr>
              <a:xfrm rot="10800000">
                <a:off x="10201406" y="-155448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7C2D33F-9925-740D-1E90-ECE48720549D}"/>
                </a:ext>
              </a:extLst>
            </p:cNvPr>
            <p:cNvGrpSpPr/>
            <p:nvPr userDrawn="1"/>
          </p:nvGrpSpPr>
          <p:grpSpPr>
            <a:xfrm rot="10800000">
              <a:off x="12256168" y="1621072"/>
              <a:ext cx="96285" cy="4260781"/>
              <a:chOff x="-146821" y="1346999"/>
              <a:chExt cx="96285" cy="4260781"/>
            </a:xfrm>
            <a:grpFill/>
          </p:grpSpPr>
          <p:sp>
            <p:nvSpPr>
              <p:cNvPr id="27" name="Triangle 26">
                <a:extLst>
                  <a:ext uri="{FF2B5EF4-FFF2-40B4-BE49-F238E27FC236}">
                    <a16:creationId xmlns:a16="http://schemas.microsoft.com/office/drawing/2014/main" id="{D86EF948-5FBF-E663-60BB-88C3EFB6A25C}"/>
                  </a:ext>
                </a:extLst>
              </p:cNvPr>
              <p:cNvSpPr/>
              <p:nvPr userDrawn="1"/>
            </p:nvSpPr>
            <p:spPr>
              <a:xfrm rot="5400000">
                <a:off x="-171669" y="137184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  <p:sp>
            <p:nvSpPr>
              <p:cNvPr id="28" name="Triangle 27">
                <a:extLst>
                  <a:ext uri="{FF2B5EF4-FFF2-40B4-BE49-F238E27FC236}">
                    <a16:creationId xmlns:a16="http://schemas.microsoft.com/office/drawing/2014/main" id="{65545DDC-EB8D-BA20-A5F7-503F5F98250A}"/>
                  </a:ext>
                </a:extLst>
              </p:cNvPr>
              <p:cNvSpPr/>
              <p:nvPr userDrawn="1"/>
            </p:nvSpPr>
            <p:spPr>
              <a:xfrm rot="5400000">
                <a:off x="-171669" y="5486647"/>
                <a:ext cx="145981" cy="9628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US" dirty="0"/>
              </a:p>
            </p:txBody>
          </p:sp>
        </p:grpSp>
        <p:sp>
          <p:nvSpPr>
            <p:cNvPr id="26" name="Triangle 25">
              <a:extLst>
                <a:ext uri="{FF2B5EF4-FFF2-40B4-BE49-F238E27FC236}">
                  <a16:creationId xmlns:a16="http://schemas.microsoft.com/office/drawing/2014/main" id="{D640585E-41ED-A1D9-A07E-9AE4161CD5DC}"/>
                </a:ext>
              </a:extLst>
            </p:cNvPr>
            <p:cNvSpPr/>
            <p:nvPr userDrawn="1"/>
          </p:nvSpPr>
          <p:spPr>
            <a:xfrm>
              <a:off x="968190" y="6949916"/>
              <a:ext cx="145981" cy="962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 anchorCtr="0"/>
            <a:lstStyle/>
            <a:p>
              <a:pPr algn="l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909249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48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778" userDrawn="1">
          <p15:clr>
            <a:srgbClr val="65CEFF"/>
          </p15:clr>
        </p15:guide>
        <p15:guide id="5" orient="horz" pos="3658" userDrawn="1">
          <p15:clr>
            <a:srgbClr val="65CEFF"/>
          </p15:clr>
        </p15:guide>
        <p15:guide id="6" orient="horz" pos="4157" userDrawn="1">
          <p15:clr>
            <a:srgbClr val="65CEFF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1463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ree content_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410400" y="478800"/>
            <a:ext cx="9863900" cy="57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r>
              <a:rPr lang="en-US" dirty="0"/>
              <a:t>Unrestricted | © Siemens 2026 | Siemens Digital Industries Software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3979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Index / Agenda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410400" y="478800"/>
            <a:ext cx="9863900" cy="57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Siemens Logo" descr="Siemens logo">
            <a:extLst>
              <a:ext uri="{FF2B5EF4-FFF2-40B4-BE49-F238E27FC236}">
                <a16:creationId xmlns:a16="http://schemas.microsoft.com/office/drawing/2014/main" id="{AB400EC0-C78D-42DD-85FB-5ED577185C1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9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it-IT"/>
              <a:t>Unrestricted | © Siemens 2026 | Siemens Digital Industries Software</a:t>
            </a:r>
            <a:endParaRPr lang="en-US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Table Placeholder" descr="Content table  frame">
            <a:extLst>
              <a:ext uri="{FF2B5EF4-FFF2-40B4-BE49-F238E27FC236}">
                <a16:creationId xmlns:a16="http://schemas.microsoft.com/office/drawing/2014/main" id="{93ED6A12-D002-B836-BF82-7E41303D82B3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 bwMode="black">
          <a:xfrm>
            <a:off x="404812" y="1414461"/>
            <a:ext cx="11376026" cy="439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726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5" pos="3978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19" pos="4248">
          <p15:clr>
            <a:srgbClr val="65CEFF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ree content_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410400" y="478800"/>
            <a:ext cx="9863900" cy="57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Siemens Logo" descr="Siemens logo">
            <a:extLst>
              <a:ext uri="{FF2B5EF4-FFF2-40B4-BE49-F238E27FC236}">
                <a16:creationId xmlns:a16="http://schemas.microsoft.com/office/drawing/2014/main" id="{AB400EC0-C78D-42DD-85FB-5ED577185C1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9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2024 | Siemens Digital Industries Software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Copy 1" descr="Agenda text frame">
            <a:extLst>
              <a:ext uri="{FF2B5EF4-FFF2-40B4-BE49-F238E27FC236}">
                <a16:creationId xmlns:a16="http://schemas.microsoft.com/office/drawing/2014/main" id="{AFAAFDE9-4DEF-4A19-A8CA-BEFE75E5C14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black">
          <a:xfrm>
            <a:off x="411163" y="1414463"/>
            <a:ext cx="9863137" cy="4751387"/>
          </a:xfrm>
        </p:spPr>
        <p:txBody>
          <a:bodyPr/>
          <a:lstStyle>
            <a:lvl1pPr defTabSz="360000">
              <a:spcAft>
                <a:spcPts val="900"/>
              </a:spcAft>
              <a:tabLst>
                <a:tab pos="7200000" algn="r"/>
              </a:tabLst>
              <a:defRPr/>
            </a:lvl1pPr>
            <a:lvl2pPr defTabSz="360000">
              <a:spcAft>
                <a:spcPts val="900"/>
              </a:spcAft>
              <a:tabLst>
                <a:tab pos="7200000" algn="r"/>
              </a:tabLst>
              <a:defRPr/>
            </a:lvl2pPr>
            <a:lvl3pPr marL="180000" defTabSz="360000">
              <a:spcAft>
                <a:spcPts val="900"/>
              </a:spcAft>
              <a:tabLst>
                <a:tab pos="7200000" algn="r"/>
              </a:tabLst>
              <a:defRPr b="0"/>
            </a:lvl3pPr>
            <a:lvl4pPr marL="360000" defTabSz="360000">
              <a:spcAft>
                <a:spcPts val="900"/>
              </a:spcAft>
              <a:tabLst>
                <a:tab pos="7200000" algn="r"/>
              </a:tabLst>
              <a:defRPr/>
            </a:lvl4pPr>
            <a:lvl5pPr marL="360000" defTabSz="360000">
              <a:spcAft>
                <a:spcPts val="900"/>
              </a:spcAft>
              <a:tabLst>
                <a:tab pos="7200000" algn="r"/>
              </a:tabLst>
              <a:defRPr b="1"/>
            </a:lvl5pPr>
            <a:lvl6pPr marL="180000" defTabSz="360000">
              <a:spcAft>
                <a:spcPts val="600"/>
              </a:spcAft>
              <a:tabLst>
                <a:tab pos="7200000" algn="r"/>
              </a:tabLst>
              <a:defRPr sz="1600"/>
            </a:lvl6pPr>
            <a:lvl7pPr marL="180000" defTabSz="360000">
              <a:spcAft>
                <a:spcPts val="600"/>
              </a:spcAft>
              <a:tabLst>
                <a:tab pos="7200000" algn="r"/>
              </a:tabLst>
              <a:defRPr sz="1600" b="1"/>
            </a:lvl7pPr>
            <a:lvl8pPr marL="360000" defTabSz="360000">
              <a:spcAft>
                <a:spcPts val="600"/>
              </a:spcAft>
              <a:tabLst>
                <a:tab pos="7200000" algn="r"/>
              </a:tabLst>
              <a:defRPr sz="1600"/>
            </a:lvl8pPr>
            <a:lvl9pPr marL="360000" defTabSz="360000">
              <a:spcAft>
                <a:spcPts val="600"/>
              </a:spcAft>
              <a:tabLst>
                <a:tab pos="7200000" algn="r"/>
              </a:tabLst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26028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5" pos="3978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19" pos="4248">
          <p15:clr>
            <a:srgbClr val="65CEFF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ep Blue - One table (large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410400" y="478800"/>
            <a:ext cx="9863900" cy="57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Siemens Logo" descr="Siemens logo">
            <a:extLst>
              <a:ext uri="{FF2B5EF4-FFF2-40B4-BE49-F238E27FC236}">
                <a16:creationId xmlns:a16="http://schemas.microsoft.com/office/drawing/2014/main" id="{AB400EC0-C78D-42DD-85FB-5ED577185C1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9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2024 | Siemens Digital Industries Software</a:t>
            </a:r>
            <a:endParaRPr lang="en-US" dirty="0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Table Placeholder" descr="Content table  frame">
            <a:extLst>
              <a:ext uri="{FF2B5EF4-FFF2-40B4-BE49-F238E27FC236}">
                <a16:creationId xmlns:a16="http://schemas.microsoft.com/office/drawing/2014/main" id="{93ED6A12-D002-B836-BF82-7E41303D82B3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 bwMode="black">
          <a:xfrm>
            <a:off x="404812" y="1414461"/>
            <a:ext cx="11376026" cy="4392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2715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5" pos="3978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19" pos="4248">
          <p15:clr>
            <a:srgbClr val="65CEFF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BE46C6F4-E9EA-FF39-EADF-109B36629EFF}"/>
              </a:ext>
            </a:extLst>
          </p:cNvPr>
          <p:cNvGraphicFramePr>
            <a:graphicFrameLocks/>
          </p:cNvGraphicFramePr>
          <p:nvPr userDrawn="1">
            <p:custDataLst>
              <p:tags r:id="rId74"/>
            </p:custDataLst>
            <p:extLst>
              <p:ext uri="{D42A27DB-BD31-4B8C-83A1-F6EECF244321}">
                <p14:modId xmlns:p14="http://schemas.microsoft.com/office/powerpoint/2010/main" val="27227721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75" imgW="424" imgH="425" progId="TCLayout.ActiveDocument.1">
                  <p:embed/>
                </p:oleObj>
              </mc:Choice>
              <mc:Fallback>
                <p:oleObj name="think-cell Folie" r:id="rId75" imgW="424" imgH="425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E46C6F4-E9EA-FF39-EADF-109B36629E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" descr="Slide headline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" descr="Content text frame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 bwMode="black"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black"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6" name="Slide Number Placeholder" descr="Page numb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black"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585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9" r:id="rId2"/>
    <p:sldLayoutId id="2147483720" r:id="rId3"/>
    <p:sldLayoutId id="2147483776" r:id="rId4"/>
    <p:sldLayoutId id="2147483777" r:id="rId5"/>
    <p:sldLayoutId id="2147483778" r:id="rId6"/>
    <p:sldLayoutId id="2147483793" r:id="rId7"/>
    <p:sldLayoutId id="2147483794" r:id="rId8"/>
    <p:sldLayoutId id="2147483795" r:id="rId9"/>
    <p:sldLayoutId id="2147483773" r:id="rId10"/>
    <p:sldLayoutId id="2147483774" r:id="rId11"/>
    <p:sldLayoutId id="2147483775" r:id="rId12"/>
    <p:sldLayoutId id="2147483781" r:id="rId13"/>
    <p:sldLayoutId id="2147483782" r:id="rId14"/>
    <p:sldLayoutId id="2147483783" r:id="rId15"/>
    <p:sldLayoutId id="2147483790" r:id="rId16"/>
    <p:sldLayoutId id="2147483791" r:id="rId17"/>
    <p:sldLayoutId id="2147483792" r:id="rId18"/>
    <p:sldLayoutId id="2147483724" r:id="rId19"/>
    <p:sldLayoutId id="2147483725" r:id="rId20"/>
    <p:sldLayoutId id="2147483726" r:id="rId21"/>
    <p:sldLayoutId id="2147483736" r:id="rId22"/>
    <p:sldLayoutId id="2147483737" r:id="rId23"/>
    <p:sldLayoutId id="2147483738" r:id="rId24"/>
    <p:sldLayoutId id="2147483753" r:id="rId25"/>
    <p:sldLayoutId id="2147483754" r:id="rId26"/>
    <p:sldLayoutId id="2147483755" r:id="rId27"/>
    <p:sldLayoutId id="2147483691" r:id="rId28"/>
    <p:sldLayoutId id="2147483801" r:id="rId29"/>
    <p:sldLayoutId id="2147483806" r:id="rId30"/>
    <p:sldLayoutId id="2147483692" r:id="rId31"/>
    <p:sldLayoutId id="2147483800" r:id="rId32"/>
    <p:sldLayoutId id="2147483805" r:id="rId33"/>
    <p:sldLayoutId id="2147483779" r:id="rId34"/>
    <p:sldLayoutId id="2147483799" r:id="rId35"/>
    <p:sldLayoutId id="2147483811" r:id="rId36"/>
    <p:sldLayoutId id="2147483812" r:id="rId37"/>
    <p:sldLayoutId id="2147483802" r:id="rId38"/>
    <p:sldLayoutId id="2147483803" r:id="rId39"/>
    <p:sldLayoutId id="2147483687" r:id="rId40"/>
    <p:sldLayoutId id="2147483804" r:id="rId41"/>
    <p:sldLayoutId id="2147483810" r:id="rId42"/>
    <p:sldLayoutId id="2147483690" r:id="rId43"/>
    <p:sldLayoutId id="2147483682" r:id="rId44"/>
    <p:sldLayoutId id="2147483678" r:id="rId45"/>
    <p:sldLayoutId id="2147483739" r:id="rId46"/>
    <p:sldLayoutId id="2147483740" r:id="rId47"/>
    <p:sldLayoutId id="2147483741" r:id="rId48"/>
    <p:sldLayoutId id="2147483727" r:id="rId49"/>
    <p:sldLayoutId id="2147483728" r:id="rId50"/>
    <p:sldLayoutId id="2147483729" r:id="rId51"/>
    <p:sldLayoutId id="2147483744" r:id="rId52"/>
    <p:sldLayoutId id="2147483655" r:id="rId53"/>
    <p:sldLayoutId id="2147483780" r:id="rId54"/>
    <p:sldLayoutId id="2147483677" r:id="rId55"/>
    <p:sldLayoutId id="2147483709" r:id="rId56"/>
    <p:sldLayoutId id="2147483652" r:id="rId57"/>
    <p:sldLayoutId id="2147483650" r:id="rId58"/>
    <p:sldLayoutId id="2147483665" r:id="rId59"/>
    <p:sldLayoutId id="2147483694" r:id="rId60"/>
    <p:sldLayoutId id="2147483666" r:id="rId61"/>
    <p:sldLayoutId id="2147483697" r:id="rId62"/>
    <p:sldLayoutId id="2147483808" r:id="rId63"/>
    <p:sldLayoutId id="2147483698" r:id="rId64"/>
    <p:sldLayoutId id="2147483681" r:id="rId65"/>
    <p:sldLayoutId id="2147483711" r:id="rId66"/>
    <p:sldLayoutId id="2147483807" r:id="rId67"/>
    <p:sldLayoutId id="2147483813" r:id="rId68"/>
    <p:sldLayoutId id="2147483815" r:id="rId69"/>
    <p:sldLayoutId id="2147483914" r:id="rId70"/>
    <p:sldLayoutId id="2147483915" r:id="rId71"/>
    <p:sldLayoutId id="2147483916" r:id="rId7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1.xml"/><Relationship Id="rId1" Type="http://schemas.openxmlformats.org/officeDocument/2006/relationships/tags" Target="../tags/tag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mailto:Michael.Bitzer@siemens.com" TargetMode="External"/><Relationship Id="rId3" Type="http://schemas.openxmlformats.org/officeDocument/2006/relationships/oleObject" Target="../embeddings/oleObject4.bin"/><Relationship Id="rId7" Type="http://schemas.openxmlformats.org/officeDocument/2006/relationships/hyperlink" Target="mailto:Chantal.sinnwell@siemens.com" TargetMode="External"/><Relationship Id="rId2" Type="http://schemas.openxmlformats.org/officeDocument/2006/relationships/slideLayout" Target="../slideLayouts/slideLayout71.xml"/><Relationship Id="rId1" Type="http://schemas.openxmlformats.org/officeDocument/2006/relationships/tags" Target="../tags/tag5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6.png"/><Relationship Id="rId7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8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44.xml"/><Relationship Id="rId1" Type="http://schemas.openxmlformats.org/officeDocument/2006/relationships/tags" Target="../tags/tag6.xml"/><Relationship Id="rId6" Type="http://schemas.openxmlformats.org/officeDocument/2006/relationships/image" Target="../media/image2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Relationship Id="rId9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5.svg"/><Relationship Id="rId2" Type="http://schemas.openxmlformats.org/officeDocument/2006/relationships/slideLayout" Target="../slideLayouts/slideLayout70.xml"/><Relationship Id="rId1" Type="http://schemas.openxmlformats.org/officeDocument/2006/relationships/tags" Target="../tags/tag7.xml"/><Relationship Id="rId6" Type="http://schemas.openxmlformats.org/officeDocument/2006/relationships/image" Target="../media/image24.sv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9.xml"/><Relationship Id="rId1" Type="http://schemas.openxmlformats.org/officeDocument/2006/relationships/tags" Target="../tags/tag8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9.xml"/><Relationship Id="rId1" Type="http://schemas.openxmlformats.org/officeDocument/2006/relationships/tags" Target="../tags/tag9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9.xml"/><Relationship Id="rId1" Type="http://schemas.openxmlformats.org/officeDocument/2006/relationships/tags" Target="../tags/tag10.xml"/><Relationship Id="rId6" Type="http://schemas.openxmlformats.org/officeDocument/2006/relationships/image" Target="../media/image24.svg"/><Relationship Id="rId5" Type="http://schemas.openxmlformats.org/officeDocument/2006/relationships/image" Target="../media/image25.svg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5.svg"/><Relationship Id="rId2" Type="http://schemas.openxmlformats.org/officeDocument/2006/relationships/slideLayout" Target="../slideLayouts/slideLayout70.xml"/><Relationship Id="rId1" Type="http://schemas.openxmlformats.org/officeDocument/2006/relationships/tags" Target="../tags/tag11.xml"/><Relationship Id="rId6" Type="http://schemas.openxmlformats.org/officeDocument/2006/relationships/image" Target="../media/image24.sv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oleObject" Target="../embeddings/oleObject10.bin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2" Type="http://schemas.openxmlformats.org/officeDocument/2006/relationships/slideLayout" Target="../slideLayouts/slideLayout70.xml"/><Relationship Id="rId1" Type="http://schemas.openxmlformats.org/officeDocument/2006/relationships/tags" Target="../tags/tag12.xml"/><Relationship Id="rId6" Type="http://schemas.openxmlformats.org/officeDocument/2006/relationships/image" Target="../media/image27.sv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13.emf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hetoolkit.me/the-quick-1-2-3-method/d-quick-appraisal-and-self-evaluations-volunteer-organisations/step-2-testing-your-original-assumptions/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D434FABB-9A26-A1A1-DD60-0419AB82BE7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295955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73" imgH="473" progId="TCLayout.ActiveDocument.1">
                  <p:embed/>
                </p:oleObj>
              </mc:Choice>
              <mc:Fallback>
                <p:oleObj name="think-cell Folie" r:id="rId4" imgW="473" imgH="473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434FABB-9A26-A1A1-DD60-0419AB82BE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280D9C9-531F-3D04-ED88-D3A2BE902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983578"/>
            <a:ext cx="11376788" cy="2893100"/>
          </a:xfrm>
        </p:spPr>
        <p:txBody>
          <a:bodyPr vert="horz" rIns="0">
            <a:spAutoFit/>
          </a:bodyPr>
          <a:lstStyle/>
          <a:p>
            <a:r>
              <a:rPr lang="en-US" sz="5400" b="1" dirty="0"/>
              <a:t>Systems Engineering Education </a:t>
            </a:r>
            <a:br>
              <a:rPr lang="en-US" sz="5400" b="1" dirty="0"/>
            </a:br>
            <a:r>
              <a:rPr lang="en-US" sz="5400" b="1" dirty="0"/>
              <a:t>in the Age of Agentic AI</a:t>
            </a:r>
            <a:r>
              <a:rPr lang="de-DE" sz="5400" dirty="0"/>
              <a:t>:</a:t>
            </a:r>
            <a:r>
              <a:rPr lang="en-US" sz="4000" b="0" i="0" dirty="0">
                <a:solidFill>
                  <a:srgbClr val="000000"/>
                </a:solidFill>
                <a:effectLst/>
              </a:rPr>
              <a:t>​</a:t>
            </a:r>
            <a:br>
              <a:rPr lang="en-US" sz="9600" b="0" i="0" dirty="0">
                <a:solidFill>
                  <a:srgbClr val="000000"/>
                </a:solidFill>
                <a:effectLst/>
              </a:rPr>
            </a:br>
            <a:r>
              <a:rPr lang="en-US" sz="4000" b="1" i="0" u="none" strike="noStrike" dirty="0">
                <a:solidFill>
                  <a:srgbClr val="FFFFFF"/>
                </a:solidFill>
                <a:effectLst/>
              </a:rPr>
              <a:t>A Scenario-Based Outlook on relevant Systems Engineering Skills of the Future</a:t>
            </a:r>
            <a:endParaRPr lang="en-US" sz="44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3572005-D99D-828C-4C8A-EC662A578D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1162" y="3876676"/>
            <a:ext cx="9286875" cy="3139265"/>
          </a:xfrm>
        </p:spPr>
        <p:txBody>
          <a:bodyPr vert="horz" lIns="0" tIns="370800" rIns="0" bIns="0" rtlCol="0" anchor="t">
            <a:noAutofit/>
          </a:bodyPr>
          <a:lstStyle/>
          <a:p>
            <a:r>
              <a:rPr lang="en-US" sz="2000" dirty="0">
                <a:latin typeface="+mj-lt"/>
              </a:rPr>
              <a:t>September 21</a:t>
            </a:r>
            <a:r>
              <a:rPr lang="en-US" sz="2000" baseline="30000" dirty="0">
                <a:latin typeface="+mj-lt"/>
              </a:rPr>
              <a:t>st</a:t>
            </a:r>
            <a:r>
              <a:rPr lang="en-US" sz="2000" dirty="0">
                <a:latin typeface="+mj-lt"/>
              </a:rPr>
              <a:t> 2026, Zurich, Switzerland</a:t>
            </a:r>
          </a:p>
          <a:p>
            <a:r>
              <a:rPr lang="en-US" sz="2000" dirty="0">
                <a:latin typeface="+mj-lt"/>
              </a:rPr>
              <a:t>Swiss Systems Engineering Day (</a:t>
            </a:r>
            <a:r>
              <a:rPr lang="en-US" sz="2000" dirty="0" err="1">
                <a:latin typeface="+mj-lt"/>
              </a:rPr>
              <a:t>SwissED</a:t>
            </a:r>
            <a:r>
              <a:rPr lang="en-US" sz="2000" dirty="0">
                <a:latin typeface="+mj-lt"/>
              </a:rPr>
              <a:t>)</a:t>
            </a:r>
          </a:p>
          <a:p>
            <a:endParaRPr lang="en-US" sz="1400" dirty="0">
              <a:latin typeface="+mj-lt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1600" dirty="0">
                <a:latin typeface="+mj-lt"/>
              </a:rPr>
              <a:t>Dr.-Ing. Chantal Sinnwell, Dr-Ing. Michael Bitzer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br>
              <a:rPr lang="en-US" sz="1600" dirty="0">
                <a:latin typeface="+mj-lt"/>
              </a:rPr>
            </a:br>
            <a:r>
              <a:rPr lang="en-US" sz="1600" b="1" dirty="0">
                <a:latin typeface="+mj-lt"/>
              </a:rPr>
              <a:t>Siemens Digital Industries Software</a:t>
            </a:r>
          </a:p>
        </p:txBody>
      </p:sp>
    </p:spTree>
    <p:extLst>
      <p:ext uri="{BB962C8B-B14F-4D97-AF65-F5344CB8AC3E}">
        <p14:creationId xmlns:p14="http://schemas.microsoft.com/office/powerpoint/2010/main" val="634400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69D29D89-FC52-053E-8D89-44C9B47C2120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095109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6" imgH="416" progId="TCLayout.ActiveDocument.1">
                  <p:embed/>
                </p:oleObj>
              </mc:Choice>
              <mc:Fallback>
                <p:oleObj name="think-cell Folie" r:id="rId3" imgW="416" imgH="416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9D29D89-FC52-053E-8D89-44C9B47C21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8A01F032-6288-6B13-29C9-3B03F85AB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324000"/>
          <a:lstStyle/>
          <a:p>
            <a:r>
              <a:rPr lang="de-DE" dirty="0"/>
              <a:t>Reviewer Feedback - incorporated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BE5EACB-20CE-1490-E1DA-9762F9001D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Restricted | © Siemens 2024 | Siemens Digital Industries Software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C435826-9FFB-01D6-8B5B-0E62B68473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4360536-CDA8-6DFD-5C54-3DC1DDC8A7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400" y="898720"/>
            <a:ext cx="5722295" cy="498961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5D2E1B3-2B04-A70D-E26A-5331D9715D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2587" y="478800"/>
            <a:ext cx="4540166" cy="564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30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6EDFC0DE-4F2A-D0AB-CDD5-97D7814BB3BC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69218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6" imgH="416" progId="TCLayout.ActiveDocument.1">
                  <p:embed/>
                </p:oleObj>
              </mc:Choice>
              <mc:Fallback>
                <p:oleObj name="think-cell Folie" r:id="rId3" imgW="416" imgH="416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EDFC0DE-4F2A-D0AB-CDD5-97D7814BB3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74C0377-F70E-6D4F-1F42-722662D71E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2026 | Siemens Digital Industries Software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7AC43C92-AC9C-3E54-1E19-59CC5494F31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525" t="11824" r="21918"/>
          <a:stretch/>
        </p:blipFill>
        <p:spPr>
          <a:xfrm>
            <a:off x="7023826" y="1458603"/>
            <a:ext cx="2520000" cy="263653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5E3A72CF-D2D3-0780-4EDB-E5AAD29F725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61" r="2561"/>
          <a:stretch/>
        </p:blipFill>
        <p:spPr>
          <a:xfrm>
            <a:off x="2275065" y="1458603"/>
            <a:ext cx="2520000" cy="265603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306D4AF1-5ACC-EE99-01A8-557E31911FA4}"/>
              </a:ext>
            </a:extLst>
          </p:cNvPr>
          <p:cNvSpPr txBox="1"/>
          <p:nvPr/>
        </p:nvSpPr>
        <p:spPr>
          <a:xfrm>
            <a:off x="2275065" y="4213677"/>
            <a:ext cx="2806859" cy="189904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de-DE" sz="1400" b="1" dirty="0">
                <a:solidFill>
                  <a:schemeClr val="tx1"/>
                </a:solidFill>
                <a:latin typeface="+mn-lt"/>
              </a:rPr>
              <a:t>Dr.-Ing. Chantal Sinnwell</a:t>
            </a:r>
          </a:p>
          <a:p>
            <a:pPr algn="l">
              <a:lnSpc>
                <a:spcPct val="150000"/>
              </a:lnSpc>
            </a:pPr>
            <a:r>
              <a:rPr lang="de-DE" sz="1400" dirty="0">
                <a:solidFill>
                  <a:schemeClr val="tx1"/>
                </a:solidFill>
                <a:latin typeface="+mn-lt"/>
              </a:rPr>
              <a:t>Domain Lead Systems Engineering</a:t>
            </a:r>
          </a:p>
          <a:p>
            <a:pPr algn="l">
              <a:lnSpc>
                <a:spcPct val="150000"/>
              </a:lnSpc>
            </a:pPr>
            <a:r>
              <a:rPr lang="de-DE" sz="1400" dirty="0">
                <a:solidFill>
                  <a:schemeClr val="tx1"/>
                </a:solidFill>
                <a:latin typeface="+mn-lt"/>
              </a:rPr>
              <a:t>Siemens Digital Industry Software</a:t>
            </a:r>
          </a:p>
          <a:p>
            <a:pPr algn="l">
              <a:lnSpc>
                <a:spcPct val="150000"/>
              </a:lnSpc>
            </a:pPr>
            <a:endParaRPr lang="de-DE" sz="1400" dirty="0">
              <a:solidFill>
                <a:schemeClr val="tx1"/>
              </a:solidFill>
              <a:latin typeface="+mn-lt"/>
            </a:endParaRPr>
          </a:p>
          <a:p>
            <a:pPr algn="l">
              <a:lnSpc>
                <a:spcPct val="150000"/>
              </a:lnSpc>
            </a:pPr>
            <a:r>
              <a:rPr lang="de-DE" sz="1400" dirty="0">
                <a:solidFill>
                  <a:schemeClr val="tx1"/>
                </a:solidFill>
                <a:latin typeface="+mn-lt"/>
                <a:hlinkClick r:id="rId7"/>
              </a:rPr>
              <a:t>Chantal.Sinnwell@siemens.com</a:t>
            </a:r>
            <a:endParaRPr lang="de-DE" sz="1400" dirty="0">
              <a:solidFill>
                <a:schemeClr val="tx1"/>
              </a:solidFill>
              <a:latin typeface="+mn-lt"/>
            </a:endParaRPr>
          </a:p>
          <a:p>
            <a:pPr algn="l">
              <a:lnSpc>
                <a:spcPct val="150000"/>
              </a:lnSpc>
            </a:pPr>
            <a:r>
              <a:rPr lang="de-DE" sz="1400" dirty="0">
                <a:solidFill>
                  <a:schemeClr val="tx1"/>
                </a:solidFill>
                <a:latin typeface="+mn-lt"/>
              </a:rPr>
              <a:t>+49 172 69 27 550 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E786C602-91BA-C11A-3833-D267B81F8266}"/>
              </a:ext>
            </a:extLst>
          </p:cNvPr>
          <p:cNvSpPr txBox="1"/>
          <p:nvPr/>
        </p:nvSpPr>
        <p:spPr>
          <a:xfrm>
            <a:off x="7023826" y="4213677"/>
            <a:ext cx="3175549" cy="189904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1400" b="1" dirty="0">
                <a:solidFill>
                  <a:schemeClr val="tx1"/>
                </a:solidFill>
                <a:latin typeface="+mn-lt"/>
              </a:rPr>
              <a:t>Dr.-Ing. Michael Bitzer</a:t>
            </a:r>
          </a:p>
          <a:p>
            <a:pPr algn="l" rtl="0">
              <a:lnSpc>
                <a:spcPct val="150000"/>
              </a:lnSpc>
            </a:pPr>
            <a:r>
              <a:rPr lang="en-US" sz="1400" dirty="0">
                <a:solidFill>
                  <a:schemeClr val="tx1"/>
                </a:solidFill>
                <a:latin typeface="+mn-lt"/>
              </a:rPr>
              <a:t>Head of Science, Academics &amp; Transfer</a:t>
            </a:r>
          </a:p>
          <a:p>
            <a:pPr algn="l" rtl="0">
              <a:lnSpc>
                <a:spcPct val="150000"/>
              </a:lnSpc>
            </a:pPr>
            <a:r>
              <a:rPr lang="en-US" sz="1400" dirty="0">
                <a:solidFill>
                  <a:schemeClr val="tx1"/>
                </a:solidFill>
                <a:latin typeface="+mn-lt"/>
              </a:rPr>
              <a:t>Siemens Digital Industry Software</a:t>
            </a:r>
          </a:p>
          <a:p>
            <a:pPr algn="l" rtl="0">
              <a:lnSpc>
                <a:spcPct val="150000"/>
              </a:lnSpc>
            </a:pPr>
            <a:endParaRPr lang="en-US" sz="1400" dirty="0">
              <a:solidFill>
                <a:schemeClr val="tx1"/>
              </a:solidFill>
              <a:latin typeface="+mn-lt"/>
            </a:endParaRPr>
          </a:p>
          <a:p>
            <a:pPr algn="l" rtl="0">
              <a:lnSpc>
                <a:spcPct val="150000"/>
              </a:lnSpc>
            </a:pPr>
            <a:r>
              <a:rPr lang="en-US" sz="1400" dirty="0">
                <a:solidFill>
                  <a:schemeClr val="tx1"/>
                </a:solidFill>
                <a:latin typeface="+mn-lt"/>
                <a:hlinkClick r:id="rId8"/>
              </a:rPr>
              <a:t>Michael.Bitzer@siemens.com</a:t>
            </a:r>
            <a:endParaRPr lang="en-US" sz="1400" dirty="0">
              <a:solidFill>
                <a:schemeClr val="tx1"/>
              </a:solidFill>
              <a:latin typeface="+mn-lt"/>
            </a:endParaRPr>
          </a:p>
          <a:p>
            <a:pPr algn="l" rtl="0">
              <a:lnSpc>
                <a:spcPct val="150000"/>
              </a:lnSpc>
            </a:pPr>
            <a:r>
              <a:rPr lang="en-US" sz="1400" dirty="0">
                <a:solidFill>
                  <a:schemeClr val="tx1"/>
                </a:solidFill>
                <a:latin typeface="+mn-lt"/>
              </a:rPr>
              <a:t>+49 152 59 200 772 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3ECE08D-B3AE-B877-E9BD-9742CB8507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B108A2AC-CCCE-923B-E04B-6E803027A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324000"/>
          <a:lstStyle/>
          <a:p>
            <a:r>
              <a:rPr lang="en-US" noProof="0"/>
              <a:t>Authors</a:t>
            </a:r>
          </a:p>
        </p:txBody>
      </p:sp>
    </p:spTree>
    <p:extLst>
      <p:ext uri="{BB962C8B-B14F-4D97-AF65-F5344CB8AC3E}">
        <p14:creationId xmlns:p14="http://schemas.microsoft.com/office/powerpoint/2010/main" val="3125547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781FC-4CF1-CA22-3CAD-1FB601AB5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platzhalter 8" descr="Ein Bild, das Text, Screenshot, Multimedia, Multimedia-Software enthält.&#10;&#10;Beschreibung automatisch generiert.">
            <a:extLst>
              <a:ext uri="{FF2B5EF4-FFF2-40B4-BE49-F238E27FC236}">
                <a16:creationId xmlns:a16="http://schemas.microsoft.com/office/drawing/2014/main" id="{8D06ABF2-7E34-8B87-A575-3FCA144D86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830" r="47025"/>
          <a:stretch/>
        </p:blipFill>
        <p:spPr>
          <a:xfrm>
            <a:off x="8124264" y="1"/>
            <a:ext cx="4071812" cy="6166153"/>
          </a:xfrm>
          <a:prstGeom prst="rect">
            <a:avLst/>
          </a:prstGeom>
        </p:spPr>
      </p:pic>
      <p:pic>
        <p:nvPicPr>
          <p:cNvPr id="3074" name="Picture 2" descr="Industrial Automation | Products &amp;amp; Services | Siemens Global">
            <a:extLst>
              <a:ext uri="{FF2B5EF4-FFF2-40B4-BE49-F238E27FC236}">
                <a16:creationId xmlns:a16="http://schemas.microsoft.com/office/drawing/2014/main" id="{49AFA3A8-2972-68F1-8EEA-FA4D2529FB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8" r="48811" b="10088"/>
          <a:stretch/>
        </p:blipFill>
        <p:spPr bwMode="auto">
          <a:xfrm>
            <a:off x="-1" y="0"/>
            <a:ext cx="4062846" cy="616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Software">
            <a:extLst>
              <a:ext uri="{FF2B5EF4-FFF2-40B4-BE49-F238E27FC236}">
                <a16:creationId xmlns:a16="http://schemas.microsoft.com/office/drawing/2014/main" id="{0ADA0F93-0F66-9F78-81AA-79900FAFB7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866" t="1317" r="7644" b="9955"/>
          <a:stretch/>
        </p:blipFill>
        <p:spPr bwMode="auto">
          <a:xfrm>
            <a:off x="4066737" y="0"/>
            <a:ext cx="4062846" cy="616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Siemens Logo">
            <a:extLst>
              <a:ext uri="{FF2B5EF4-FFF2-40B4-BE49-F238E27FC236}">
                <a16:creationId xmlns:a16="http://schemas.microsoft.com/office/drawing/2014/main" id="{04481B18-9589-0678-D7B4-8B7D52BDBA14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13" name="Shadow">
            <a:extLst>
              <a:ext uri="{FF2B5EF4-FFF2-40B4-BE49-F238E27FC236}">
                <a16:creationId xmlns:a16="http://schemas.microsoft.com/office/drawing/2014/main" id="{25893062-A462-AFCF-3347-605D4306AC19}"/>
              </a:ext>
            </a:extLst>
          </p:cNvPr>
          <p:cNvSpPr/>
          <p:nvPr/>
        </p:nvSpPr>
        <p:spPr>
          <a:xfrm>
            <a:off x="4052454" y="0"/>
            <a:ext cx="4076703" cy="6166154"/>
          </a:xfrm>
          <a:prstGeom prst="rect">
            <a:avLst/>
          </a:prstGeom>
          <a:gradFill flip="none" rotWithShape="1">
            <a:gsLst>
              <a:gs pos="55000">
                <a:schemeClr val="bg2">
                  <a:alpha val="67000"/>
                </a:schemeClr>
              </a:gs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Shadow">
            <a:extLst>
              <a:ext uri="{FF2B5EF4-FFF2-40B4-BE49-F238E27FC236}">
                <a16:creationId xmlns:a16="http://schemas.microsoft.com/office/drawing/2014/main" id="{B82EADEE-45DD-22D0-172F-20EAD230134F}"/>
              </a:ext>
            </a:extLst>
          </p:cNvPr>
          <p:cNvSpPr/>
          <p:nvPr/>
        </p:nvSpPr>
        <p:spPr>
          <a:xfrm>
            <a:off x="-8966" y="494415"/>
            <a:ext cx="4071811" cy="5671739"/>
          </a:xfrm>
          <a:prstGeom prst="rect">
            <a:avLst/>
          </a:prstGeom>
          <a:gradFill flip="none" rotWithShape="1">
            <a:gsLst>
              <a:gs pos="55000">
                <a:schemeClr val="bg2">
                  <a:alpha val="67000"/>
                </a:schemeClr>
              </a:gs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Textfeld 22">
            <a:extLst>
              <a:ext uri="{FF2B5EF4-FFF2-40B4-BE49-F238E27FC236}">
                <a16:creationId xmlns:a16="http://schemas.microsoft.com/office/drawing/2014/main" id="{6BEEA9E5-E07A-3070-DC11-3A23E8D14BC7}"/>
              </a:ext>
            </a:extLst>
          </p:cNvPr>
          <p:cNvSpPr txBox="1"/>
          <p:nvPr/>
        </p:nvSpPr>
        <p:spPr>
          <a:xfrm>
            <a:off x="4052454" y="1928146"/>
            <a:ext cx="4062845" cy="980897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254000" algn="ctr" rotWithShape="0">
              <a:schemeClr val="accent6">
                <a:alpha val="50000"/>
              </a:schemeClr>
            </a:outerShdw>
          </a:effectLst>
        </p:spPr>
        <p:txBody>
          <a:bodyPr wrap="square" lIns="457200" tIns="0" rIns="108000" bIns="18000" numCol="1" spcCol="72000" rtlCol="0" anchor="ctr">
            <a:no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</a:defRPr>
            </a:lvl1pPr>
            <a:lvl2pPr marL="0" lvl="1" algn="ctr">
              <a:defRPr sz="1600" b="1">
                <a:solidFill>
                  <a:schemeClr val="bg2"/>
                </a:solidFill>
              </a:defRPr>
            </a:lvl2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</a:rPr>
              <a:t>SIEMENS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00FFB9"/>
                </a:solidFill>
                <a:effectLst/>
                <a:uLnTx/>
                <a:uFillTx/>
                <a:latin typeface="+mn-lt"/>
              </a:rPr>
              <a:t>#1 Industrial </a:t>
            </a:r>
            <a:r>
              <a:rPr lang="en-US" sz="3600">
                <a:solidFill>
                  <a:srgbClr val="00FFB9"/>
                </a:solidFill>
                <a:latin typeface="+mn-lt"/>
              </a:rPr>
              <a:t>Software</a:t>
            </a:r>
            <a:endParaRPr kumimoji="0" lang="en-US" sz="3600" b="0" i="0" u="none" strike="noStrike" kern="0" cap="none" spc="0" normalizeH="0" baseline="0" noProof="0">
              <a:ln>
                <a:noFill/>
              </a:ln>
              <a:solidFill>
                <a:srgbClr val="00FFB9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0" name="Textfeld 22">
            <a:extLst>
              <a:ext uri="{FF2B5EF4-FFF2-40B4-BE49-F238E27FC236}">
                <a16:creationId xmlns:a16="http://schemas.microsoft.com/office/drawing/2014/main" id="{5E338A51-FD72-BFB5-5811-01DB8F9EA5FC}"/>
              </a:ext>
            </a:extLst>
          </p:cNvPr>
          <p:cNvSpPr txBox="1"/>
          <p:nvPr/>
        </p:nvSpPr>
        <p:spPr>
          <a:xfrm>
            <a:off x="0" y="1928147"/>
            <a:ext cx="4062845" cy="980897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254000" algn="ctr" rotWithShape="0">
              <a:schemeClr val="accent6">
                <a:alpha val="50000"/>
              </a:schemeClr>
            </a:outerShdw>
          </a:effectLst>
        </p:spPr>
        <p:txBody>
          <a:bodyPr wrap="square" lIns="457200" tIns="0" rIns="108000" bIns="18000" numCol="1" spcCol="72000" rtlCol="0" anchor="ctr">
            <a:no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</a:defRPr>
            </a:lvl1pPr>
            <a:lvl2pPr marL="0" lvl="1" algn="ctr">
              <a:defRPr sz="1600" b="1">
                <a:solidFill>
                  <a:schemeClr val="bg2"/>
                </a:solidFill>
              </a:defRPr>
            </a:lvl2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</a:rPr>
              <a:t>SIEMENS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00FFB9"/>
                </a:solidFill>
                <a:effectLst/>
                <a:uLnTx/>
                <a:uFillTx/>
                <a:latin typeface="+mn-lt"/>
              </a:rPr>
              <a:t>#1 Industrial Automation</a:t>
            </a:r>
            <a:endParaRPr kumimoji="0" lang="en-US" sz="3600" b="0" i="0" u="none" strike="noStrike" kern="0" cap="none" spc="0" normalizeH="0" baseline="0" noProof="0">
              <a:ln>
                <a:noFill/>
              </a:ln>
              <a:solidFill>
                <a:srgbClr val="00FFB9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0" name="Textfeld 22">
            <a:extLst>
              <a:ext uri="{FF2B5EF4-FFF2-40B4-BE49-F238E27FC236}">
                <a16:creationId xmlns:a16="http://schemas.microsoft.com/office/drawing/2014/main" id="{2188BC35-8756-49E9-4330-D996B1E153C5}"/>
              </a:ext>
            </a:extLst>
          </p:cNvPr>
          <p:cNvSpPr txBox="1"/>
          <p:nvPr/>
        </p:nvSpPr>
        <p:spPr>
          <a:xfrm>
            <a:off x="8965" y="4049753"/>
            <a:ext cx="4062845" cy="980897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254000" algn="ctr" rotWithShape="0">
              <a:schemeClr val="accent6">
                <a:alpha val="50000"/>
              </a:schemeClr>
            </a:outerShdw>
          </a:effectLst>
        </p:spPr>
        <p:txBody>
          <a:bodyPr wrap="square" lIns="457200" tIns="0" rIns="108000" bIns="18000" numCol="1" spcCol="72000" rtlCol="0" anchor="ctr">
            <a:no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</a:defRPr>
            </a:lvl1pPr>
            <a:lvl2pPr marL="0" lvl="1" algn="ctr">
              <a:defRPr sz="1600" b="1">
                <a:solidFill>
                  <a:schemeClr val="bg2"/>
                </a:solidFill>
              </a:defRPr>
            </a:lvl2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en-US" sz="2000" i="0" u="none" strike="noStrike" kern="0" cap="none" spc="0" normalizeH="0" baseline="0" noProof="0">
                <a:ln>
                  <a:noFill/>
                </a:ln>
                <a:solidFill>
                  <a:srgbClr val="00FFB9"/>
                </a:solidFill>
                <a:effectLst/>
                <a:uLnTx/>
                <a:uFillTx/>
                <a:latin typeface="+mn-lt"/>
              </a:rPr>
              <a:t>One in three machines 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</a:rPr>
              <a:t>worldwide contains a Siemens controller</a:t>
            </a:r>
          </a:p>
        </p:txBody>
      </p:sp>
      <p:sp>
        <p:nvSpPr>
          <p:cNvPr id="12" name="Textfeld 22">
            <a:extLst>
              <a:ext uri="{FF2B5EF4-FFF2-40B4-BE49-F238E27FC236}">
                <a16:creationId xmlns:a16="http://schemas.microsoft.com/office/drawing/2014/main" id="{954F35C6-191F-C867-86DA-89EEFE55D9EF}"/>
              </a:ext>
            </a:extLst>
          </p:cNvPr>
          <p:cNvSpPr txBox="1"/>
          <p:nvPr/>
        </p:nvSpPr>
        <p:spPr>
          <a:xfrm>
            <a:off x="4052454" y="4047150"/>
            <a:ext cx="4062845" cy="980897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254000" algn="ctr" rotWithShape="0">
              <a:schemeClr val="accent6">
                <a:alpha val="50000"/>
              </a:schemeClr>
            </a:outerShdw>
          </a:effectLst>
        </p:spPr>
        <p:txBody>
          <a:bodyPr wrap="square" lIns="457200" tIns="0" rIns="108000" bIns="18000" numCol="1" spcCol="72000" rtlCol="0" anchor="ctr">
            <a:no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</a:defRPr>
            </a:lvl1pPr>
            <a:lvl2pPr marL="0" lvl="1" algn="ctr">
              <a:defRPr sz="1600" b="1">
                <a:solidFill>
                  <a:schemeClr val="bg2"/>
                </a:solidFill>
              </a:defRPr>
            </a:lvl2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FFB9"/>
                </a:solidFill>
                <a:effectLst/>
                <a:uLnTx/>
                <a:uFillTx/>
                <a:latin typeface="+mn-lt"/>
              </a:rPr>
              <a:t>92% of the Fortune 500 industrial companies 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use our software tools</a:t>
            </a:r>
          </a:p>
        </p:txBody>
      </p:sp>
      <p:sp>
        <p:nvSpPr>
          <p:cNvPr id="14" name="Shadow">
            <a:extLst>
              <a:ext uri="{FF2B5EF4-FFF2-40B4-BE49-F238E27FC236}">
                <a16:creationId xmlns:a16="http://schemas.microsoft.com/office/drawing/2014/main" id="{983723C7-E53A-7CAD-E5E8-86699CC2047C}"/>
              </a:ext>
            </a:extLst>
          </p:cNvPr>
          <p:cNvSpPr/>
          <p:nvPr/>
        </p:nvSpPr>
        <p:spPr>
          <a:xfrm>
            <a:off x="8108156" y="0"/>
            <a:ext cx="4076703" cy="6166153"/>
          </a:xfrm>
          <a:prstGeom prst="rect">
            <a:avLst/>
          </a:prstGeom>
          <a:gradFill flip="none" rotWithShape="1">
            <a:gsLst>
              <a:gs pos="55000">
                <a:schemeClr val="bg2">
                  <a:alpha val="67000"/>
                </a:schemeClr>
              </a:gs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Textfeld 22">
            <a:extLst>
              <a:ext uri="{FF2B5EF4-FFF2-40B4-BE49-F238E27FC236}">
                <a16:creationId xmlns:a16="http://schemas.microsoft.com/office/drawing/2014/main" id="{ECEEF89D-8A36-9D93-8F2A-1A584224C74C}"/>
              </a:ext>
            </a:extLst>
          </p:cNvPr>
          <p:cNvSpPr txBox="1"/>
          <p:nvPr/>
        </p:nvSpPr>
        <p:spPr>
          <a:xfrm>
            <a:off x="8129155" y="1928147"/>
            <a:ext cx="4062845" cy="980897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254000" algn="ctr" rotWithShape="0">
              <a:schemeClr val="accent6">
                <a:alpha val="50000"/>
              </a:schemeClr>
            </a:outerShdw>
          </a:effectLst>
        </p:spPr>
        <p:txBody>
          <a:bodyPr wrap="square" lIns="457200" tIns="0" rIns="108000" bIns="18000" numCol="1" spcCol="72000" rtlCol="0" anchor="ctr">
            <a:no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</a:defRPr>
            </a:lvl1pPr>
            <a:lvl2pPr marL="0" lvl="1" algn="ctr">
              <a:defRPr sz="1600" b="1">
                <a:solidFill>
                  <a:schemeClr val="bg2"/>
                </a:solidFill>
              </a:defRPr>
            </a:lvl2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</a:rPr>
              <a:t>SIEMENS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00FFB9"/>
                </a:solidFill>
                <a:effectLst/>
                <a:uLnTx/>
                <a:uFillTx/>
                <a:latin typeface="+mn-lt"/>
              </a:rPr>
              <a:t>#1 Industrial AI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endParaRPr kumimoji="0" lang="en-US" sz="3600" b="1" i="0" u="none" strike="noStrike" kern="0" cap="none" spc="0" normalizeH="0" baseline="0" noProof="0">
              <a:ln>
                <a:noFill/>
              </a:ln>
              <a:solidFill>
                <a:srgbClr val="00E6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5" name="Textfeld 22">
            <a:extLst>
              <a:ext uri="{FF2B5EF4-FFF2-40B4-BE49-F238E27FC236}">
                <a16:creationId xmlns:a16="http://schemas.microsoft.com/office/drawing/2014/main" id="{3F604C81-5E76-97DC-E893-C21E1C5DA3BE}"/>
              </a:ext>
            </a:extLst>
          </p:cNvPr>
          <p:cNvSpPr txBox="1"/>
          <p:nvPr/>
        </p:nvSpPr>
        <p:spPr>
          <a:xfrm>
            <a:off x="8113049" y="4012221"/>
            <a:ext cx="4062845" cy="980897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254000" algn="ctr" rotWithShape="0">
              <a:schemeClr val="accent6">
                <a:alpha val="50000"/>
              </a:schemeClr>
            </a:outerShdw>
          </a:effectLst>
        </p:spPr>
        <p:txBody>
          <a:bodyPr wrap="square" lIns="457200" tIns="0" rIns="108000" bIns="18000" numCol="1" spcCol="72000" rtlCol="0" anchor="ctr">
            <a:no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</a:defRPr>
            </a:lvl1pPr>
            <a:lvl2pPr marL="0" lvl="1" algn="ctr">
              <a:defRPr sz="1600" b="1">
                <a:solidFill>
                  <a:schemeClr val="bg2"/>
                </a:solidFill>
              </a:defRPr>
            </a:lvl2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FFB9"/>
                </a:solidFill>
                <a:effectLst/>
                <a:uLnTx/>
                <a:uFillTx/>
                <a:latin typeface="+mn-lt"/>
              </a:rPr>
              <a:t>1400+ 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AI experts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0FFB9"/>
                </a:solidFill>
                <a:latin typeface="+mn-lt"/>
              </a:rPr>
              <a:t>500+ </a:t>
            </a:r>
            <a:r>
              <a:rPr lang="en-US" sz="2000" b="0">
                <a:solidFill>
                  <a:schemeClr val="tx1"/>
                </a:solidFill>
                <a:latin typeface="+mn-lt"/>
              </a:rPr>
              <a:t>AI patents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en-US" sz="2000" i="0" u="none" strike="noStrike" kern="0" cap="none" spc="0" normalizeH="0" baseline="0" noProof="0">
                <a:ln>
                  <a:noFill/>
                </a:ln>
                <a:solidFill>
                  <a:srgbClr val="00FFB9"/>
                </a:solidFill>
                <a:effectLst/>
                <a:uLnTx/>
                <a:uFillTx/>
                <a:latin typeface="+mn-lt"/>
              </a:rPr>
              <a:t>50+ 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years</a:t>
            </a:r>
            <a:r>
              <a:rPr kumimoji="0" lang="en-US" sz="2000" i="0" u="none" strike="noStrike" kern="0" cap="none" spc="0" normalizeH="0" baseline="0" noProof="0">
                <a:ln>
                  <a:noFill/>
                </a:ln>
                <a:solidFill>
                  <a:srgbClr val="00FFB9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of AI innovation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6753E98-C468-EDC1-A122-65BEB2BD54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11162" y="6310800"/>
            <a:ext cx="648000" cy="547200"/>
          </a:xfrm>
        </p:spPr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2710A405-54FD-C88F-969D-107954BD80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9216000" cy="547200"/>
          </a:xfrm>
        </p:spPr>
        <p:txBody>
          <a:bodyPr/>
          <a:lstStyle/>
          <a:p>
            <a:r>
              <a:rPr lang="en-US"/>
              <a:t>Unrestricted | © Siemens 2026 | Siemens Digital Industries Software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BC8FB75-5113-6E1F-0E3C-AA2811EB84A5}"/>
              </a:ext>
            </a:extLst>
          </p:cNvPr>
          <p:cNvGrpSpPr/>
          <p:nvPr/>
        </p:nvGrpSpPr>
        <p:grpSpPr>
          <a:xfrm>
            <a:off x="8096939" y="5406717"/>
            <a:ext cx="3994057" cy="939760"/>
            <a:chOff x="4101766" y="5681676"/>
            <a:chExt cx="3994057" cy="939760"/>
          </a:xfrm>
        </p:grpSpPr>
        <p:sp>
          <p:nvSpPr>
            <p:cNvPr id="3" name="Rechteck 19">
              <a:extLst>
                <a:ext uri="{FF2B5EF4-FFF2-40B4-BE49-F238E27FC236}">
                  <a16:creationId xmlns:a16="http://schemas.microsoft.com/office/drawing/2014/main" id="{B714E415-3C50-693B-FEE1-FC0DD85C34F1}"/>
                </a:ext>
              </a:extLst>
            </p:cNvPr>
            <p:cNvSpPr>
              <a:spLocks/>
            </p:cNvSpPr>
            <p:nvPr/>
          </p:nvSpPr>
          <p:spPr>
            <a:xfrm>
              <a:off x="4101766" y="5681676"/>
              <a:ext cx="3994057" cy="939760"/>
            </a:xfrm>
            <a:prstGeom prst="horizontalScroll">
              <a:avLst/>
            </a:prstGeom>
            <a:noFill/>
            <a:ln w="19050">
              <a:solidFill>
                <a:srgbClr val="00D7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72000" rIns="108000" bIns="72000" rtlCol="0" anchor="ctr" anchorCtr="0">
              <a:noAutofit/>
            </a:bodyPr>
            <a:lstStyle>
              <a:defPPr>
                <a:defRPr lang="en-US"/>
              </a:defPPr>
              <a:lvl1pPr>
                <a:spcBef>
                  <a:spcPts val="0"/>
                </a:spcBef>
                <a:buClr>
                  <a:schemeClr val="accent1"/>
                </a:buClr>
                <a:defRPr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>
                <a:spcBef>
                  <a:spcPts val="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360000" indent="-180000">
                <a:spcBef>
                  <a:spcPts val="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540000" indent="-180000">
                <a:spcBef>
                  <a:spcPts val="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720000" indent="-180000">
                <a:spcBef>
                  <a:spcPts val="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900000" indent="-180000">
                <a:spcBef>
                  <a:spcPts val="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>
                <a:spcBef>
                  <a:spcPts val="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>
                <a:spcBef>
                  <a:spcPts val="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>
                <a:spcBef>
                  <a:spcPts val="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srgbClr val="00FFB9"/>
                  </a:solidFill>
                  <a:effectLst/>
                  <a:uLnTx/>
                  <a:uFillTx/>
                  <a:latin typeface="SiemensSans Pro" panose="020B0503030203020204" pitchFamily="34" charset="0"/>
                  <a:ea typeface="+mn-ea"/>
                  <a:cs typeface="SiemensSans Pro" panose="020B0503030203020204" pitchFamily="34" charset="0"/>
                </a:rPr>
                <a:t>“1b€		</a:t>
              </a:r>
              <a:r>
                <a:rPr lang="en-US" sz="4000" b="1" kern="1200">
                  <a:solidFill>
                    <a:srgbClr val="00FFB9"/>
                  </a:solidFill>
                  <a:latin typeface="SiemensSans Pro" panose="020B0503030203020204" pitchFamily="34" charset="0"/>
                </a:rPr>
                <a:t>”</a:t>
              </a:r>
            </a:p>
          </p:txBody>
        </p:sp>
        <p:pic>
          <p:nvPicPr>
            <p:cNvPr id="7" name="Graphic 4" descr="Money with solid fill">
              <a:extLst>
                <a:ext uri="{FF2B5EF4-FFF2-40B4-BE49-F238E27FC236}">
                  <a16:creationId xmlns:a16="http://schemas.microsoft.com/office/drawing/2014/main" id="{C5FBCAD8-260A-8BF5-E9A2-3EEB0CBAAD3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467385" y="5913774"/>
              <a:ext cx="475564" cy="475564"/>
            </a:xfrm>
            <a:prstGeom prst="rect">
              <a:avLst/>
            </a:prstGeom>
          </p:spPr>
        </p:pic>
        <p:sp>
          <p:nvSpPr>
            <p:cNvPr id="11" name="TextBox 8">
              <a:extLst>
                <a:ext uri="{FF2B5EF4-FFF2-40B4-BE49-F238E27FC236}">
                  <a16:creationId xmlns:a16="http://schemas.microsoft.com/office/drawing/2014/main" id="{FEE86186-B251-3A03-3BA5-F86156A6DA67}"/>
                </a:ext>
              </a:extLst>
            </p:cNvPr>
            <p:cNvSpPr txBox="1"/>
            <p:nvPr/>
          </p:nvSpPr>
          <p:spPr>
            <a:xfrm>
              <a:off x="5494948" y="5859168"/>
              <a:ext cx="181956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spcBef>
                  <a:spcPts val="0"/>
                </a:spcBef>
                <a:buClr>
                  <a:schemeClr val="accent1"/>
                </a:buClr>
                <a:defRPr sz="1800"/>
              </a:lvl1pPr>
              <a:lvl2pPr marL="180000" indent="-180000">
                <a:spcBef>
                  <a:spcPts val="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/>
              </a:lvl2pPr>
              <a:lvl3pPr marL="360000" indent="-180000">
                <a:spcBef>
                  <a:spcPts val="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/>
              </a:lvl3pPr>
              <a:lvl4pPr marL="540000" indent="-180000">
                <a:spcBef>
                  <a:spcPts val="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/>
              </a:lvl4pPr>
              <a:lvl5pPr marL="720000" indent="-180000">
                <a:spcBef>
                  <a:spcPts val="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/>
              </a:lvl5pPr>
              <a:lvl6pPr marL="900000" indent="-180000">
                <a:spcBef>
                  <a:spcPts val="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/>
              </a:lvl6pPr>
              <a:lvl7pPr marL="1080000" indent="-180000">
                <a:spcBef>
                  <a:spcPts val="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/>
              </a:lvl7pPr>
              <a:lvl8pPr marL="1260000" indent="-180000">
                <a:spcBef>
                  <a:spcPts val="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/>
              </a:lvl8pPr>
              <a:lvl9pPr marL="1440000" indent="-180000">
                <a:spcBef>
                  <a:spcPts val="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/>
              </a:lvl9pPr>
            </a:lstStyle>
            <a:p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SiemensSans Pro" panose="020B0503030203020204" pitchFamily="34" charset="0"/>
                </a:rPr>
                <a:t>invest in AI over </a:t>
              </a:r>
              <a:b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SiemensSans Pro" panose="020B0503030203020204" pitchFamily="34" charset="0"/>
                </a:rPr>
              </a:b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SiemensSans Pro" panose="020B0503030203020204" pitchFamily="34" charset="0"/>
                </a:rPr>
                <a:t>the next 3 years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2841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703186E-3243-8E0B-5F7D-BE8A0A9A8F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22400" y="1702799"/>
            <a:ext cx="6435923" cy="4104000"/>
          </a:xfrm>
        </p:spPr>
        <p:txBody>
          <a:bodyPr/>
          <a:lstStyle/>
          <a:p>
            <a:r>
              <a:rPr lang="de-DE" sz="3200" dirty="0"/>
              <a:t>„</a:t>
            </a:r>
            <a:r>
              <a:rPr lang="en-US" sz="3200" dirty="0"/>
              <a:t>I probably belong to the last generation of managers who have exclusively led people. The generation currently taking on leadership responsibilities will be managing a mix of humans and AI agents</a:t>
            </a:r>
            <a:r>
              <a:rPr lang="de-DE" sz="3200" dirty="0"/>
              <a:t>.“</a:t>
            </a:r>
            <a:endParaRPr lang="en-US" sz="320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0ACCA26-9995-EDD9-BCB5-0EA64B27AEE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C8D9821-273C-A7EC-C7F6-C18313E4CC2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26" name="Picture 2" descr="Profilfoto">
            <a:extLst>
              <a:ext uri="{FF2B5EF4-FFF2-40B4-BE49-F238E27FC236}">
                <a16:creationId xmlns:a16="http://schemas.microsoft.com/office/drawing/2014/main" id="{9CDE3ADD-2A32-0E50-5B0D-37E441D50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995" y="1702799"/>
            <a:ext cx="3822231" cy="3822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C763E5A-9955-94C8-0C18-ED08F2592941}"/>
              </a:ext>
            </a:extLst>
          </p:cNvPr>
          <p:cNvSpPr txBox="1"/>
          <p:nvPr/>
        </p:nvSpPr>
        <p:spPr>
          <a:xfrm>
            <a:off x="4853354" y="5363447"/>
            <a:ext cx="2077492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de-DE" sz="1050" i="1" dirty="0">
                <a:solidFill>
                  <a:schemeClr val="tx1"/>
                </a:solidFill>
              </a:rPr>
              <a:t>Roland Bush, CEO Siemens, 2026</a:t>
            </a:r>
          </a:p>
        </p:txBody>
      </p:sp>
    </p:spTree>
    <p:extLst>
      <p:ext uri="{BB962C8B-B14F-4D97-AF65-F5344CB8AC3E}">
        <p14:creationId xmlns:p14="http://schemas.microsoft.com/office/powerpoint/2010/main" val="2814036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A9D98BB1-2CF9-E8D5-DA56-A8C33ABFF3A1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17598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4" imgH="425" progId="TCLayout.ActiveDocument.1">
                  <p:embed/>
                </p:oleObj>
              </mc:Choice>
              <mc:Fallback>
                <p:oleObj name="think-cell Folie" r:id="rId4" imgW="424" imgH="42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9D98BB1-2CF9-E8D5-DA56-A8C33ABFF3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1B0098C-3BD2-4245-578B-4E2AAD5E03C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Unrestricted | © Siemens 2026 | Siemens Digital Industries Software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83743581-CB40-7E12-FDF9-733BC8E8524E}"/>
              </a:ext>
            </a:extLst>
          </p:cNvPr>
          <p:cNvGrpSpPr>
            <a:grpSpLocks noChangeAspect="1"/>
          </p:cNvGrpSpPr>
          <p:nvPr/>
        </p:nvGrpSpPr>
        <p:grpSpPr>
          <a:xfrm>
            <a:off x="2441169" y="9596805"/>
            <a:ext cx="7833991" cy="5141689"/>
            <a:chOff x="3017800" y="1175790"/>
            <a:chExt cx="10449000" cy="6858000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CC83393F-8AA3-615C-0950-FE0D62CA8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17800" y="1175790"/>
              <a:ext cx="10449000" cy="6858000"/>
            </a:xfrm>
            <a:prstGeom prst="roundRect">
              <a:avLst>
                <a:gd name="adj" fmla="val 35721"/>
              </a:avLst>
            </a:prstGeom>
          </p:spPr>
        </p:pic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2A70461C-AE9E-22EB-FFC8-E3A73E0AB63F}"/>
                </a:ext>
              </a:extLst>
            </p:cNvPr>
            <p:cNvSpPr/>
            <p:nvPr/>
          </p:nvSpPr>
          <p:spPr>
            <a:xfrm>
              <a:off x="4901412" y="3339692"/>
              <a:ext cx="1147260" cy="3410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 anchorCtr="0"/>
            <a:lstStyle/>
            <a:p>
              <a:pPr algn="l"/>
              <a:r>
                <a:rPr lang="en-US" sz="1400" dirty="0"/>
                <a:t>Product Design</a:t>
              </a: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7BD74AC3-B88F-FDBF-DDBF-D498A26050FE}"/>
                </a:ext>
              </a:extLst>
            </p:cNvPr>
            <p:cNvSpPr/>
            <p:nvPr/>
          </p:nvSpPr>
          <p:spPr>
            <a:xfrm>
              <a:off x="6096000" y="5600189"/>
              <a:ext cx="2016710" cy="3410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 anchorCtr="0"/>
            <a:lstStyle/>
            <a:p>
              <a:pPr algn="l"/>
              <a:r>
                <a:rPr lang="en-US" sz="1400" dirty="0"/>
                <a:t>Industrialization</a:t>
              </a:r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2AB11C40-3E3D-14E1-1EBA-E9F26F4BC69F}"/>
                </a:ext>
              </a:extLst>
            </p:cNvPr>
            <p:cNvSpPr/>
            <p:nvPr/>
          </p:nvSpPr>
          <p:spPr>
            <a:xfrm>
              <a:off x="10797898" y="5002171"/>
              <a:ext cx="1868557" cy="3410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 anchorCtr="0"/>
            <a:lstStyle/>
            <a:p>
              <a:pPr algn="l"/>
              <a:r>
                <a:rPr lang="en-US" sz="1400" dirty="0"/>
                <a:t>Manufacturing</a:t>
              </a: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98F08D8-03DE-F3C7-6693-C06C16EB1D4F}"/>
                </a:ext>
              </a:extLst>
            </p:cNvPr>
            <p:cNvSpPr/>
            <p:nvPr/>
          </p:nvSpPr>
          <p:spPr>
            <a:xfrm>
              <a:off x="8422644" y="2949208"/>
              <a:ext cx="1868557" cy="3410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rtlCol="0" anchor="t" anchorCtr="0"/>
            <a:lstStyle/>
            <a:p>
              <a:pPr algn="l"/>
              <a:r>
                <a:rPr lang="en-US" sz="1400" dirty="0"/>
                <a:t>Optimization</a:t>
              </a:r>
            </a:p>
          </p:txBody>
        </p:sp>
      </p:grpSp>
      <p:sp>
        <p:nvSpPr>
          <p:cNvPr id="7" name="Foliennummernplatzhalter 3">
            <a:extLst>
              <a:ext uri="{FF2B5EF4-FFF2-40B4-BE49-F238E27FC236}">
                <a16:creationId xmlns:a16="http://schemas.microsoft.com/office/drawing/2014/main" id="{653E1867-A5EC-F547-402F-755D7EFE3142}"/>
              </a:ext>
            </a:extLst>
          </p:cNvPr>
          <p:cNvSpPr txBox="1">
            <a:spLocks/>
          </p:cNvSpPr>
          <p:nvPr/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defPPr>
              <a:defRPr lang="en-US"/>
            </a:defPPr>
            <a:lvl1pPr algn="l">
              <a:lnSpc>
                <a:spcPct val="100000"/>
              </a:lnSpc>
              <a:defRPr sz="900">
                <a:solidFill>
                  <a:schemeClr val="tx1"/>
                </a:solidFill>
                <a:latin typeface="+mn-lt"/>
              </a:defRPr>
            </a:lvl1pPr>
            <a:lvl2pPr marL="180000" indent="-18000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2pPr>
            <a:lvl3pPr marL="360000" indent="-18000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3pPr>
            <a:lvl4pPr marL="540000" indent="-18000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4pPr>
            <a:lvl5pPr marL="720000" indent="-18000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5pPr>
            <a:lvl6pPr marL="900000" indent="-18000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6pPr>
            <a:lvl7pPr marL="1080000" indent="-18000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7pPr>
            <a:lvl8pPr marL="1260000" indent="-18000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8pPr>
            <a:lvl9pPr marL="1440000" indent="-18000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/>
            </a:lvl9pPr>
          </a:lstStyle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403FF1C5-AD07-2F6C-A682-7622665EC8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90C31F5C-E20E-0392-D96B-3CD6C54B73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8532160" y="7625243"/>
            <a:ext cx="10449000" cy="68580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10515DB6-5603-5A9C-FC58-80D204B3CF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b="5066"/>
          <a:stretch>
            <a:fillRect/>
          </a:stretch>
        </p:blipFill>
        <p:spPr>
          <a:xfrm>
            <a:off x="967408" y="923218"/>
            <a:ext cx="9307752" cy="589084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2FBB625-019E-5D56-5428-8FE9E56B8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99" y="450936"/>
            <a:ext cx="10530686" cy="553998"/>
          </a:xfrm>
        </p:spPr>
        <p:txBody>
          <a:bodyPr vert="horz" wrap="square" rIns="0">
            <a:spAutoFit/>
          </a:bodyPr>
          <a:lstStyle/>
          <a:p>
            <a:r>
              <a:rPr lang="en-US" sz="4000" dirty="0"/>
              <a:t>How could such a future look like? Imagine …</a:t>
            </a:r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32139856-8568-FA1A-6266-FA0B5A47A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917605"/>
              </p:ext>
            </p:extLst>
          </p:nvPr>
        </p:nvGraphicFramePr>
        <p:xfrm>
          <a:off x="10403249" y="5938973"/>
          <a:ext cx="1642685" cy="27432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642685">
                  <a:extLst>
                    <a:ext uri="{9D8B030D-6E8A-4147-A177-3AD203B41FA5}">
                      <a16:colId xmlns:a16="http://schemas.microsoft.com/office/drawing/2014/main" val="127102259"/>
                    </a:ext>
                  </a:extLst>
                </a:gridCol>
              </a:tblGrid>
              <a:tr h="242484">
                <a:tc>
                  <a:txBody>
                    <a:bodyPr/>
                    <a:lstStyle/>
                    <a:p>
                      <a:r>
                        <a:rPr lang="en-US" sz="1200" b="0" i="1" dirty="0"/>
                        <a:t>AI-generated image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0460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1961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FBDAA-208F-6F72-638A-C7AEFEDA7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D4FEEC3-EFA2-C107-4BA3-5CF5DA3BE22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251895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4" imgH="425" progId="TCLayout.ActiveDocument.1">
                  <p:embed/>
                </p:oleObj>
              </mc:Choice>
              <mc:Fallback>
                <p:oleObj name="think-cell Folie" r:id="rId4" imgW="424" imgH="425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D4FEEC3-EFA2-C107-4BA3-5CF5DA3BE2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8">
            <a:extLst>
              <a:ext uri="{FF2B5EF4-FFF2-40B4-BE49-F238E27FC236}">
                <a16:creationId xmlns:a16="http://schemas.microsoft.com/office/drawing/2014/main" id="{0CA9C11D-4E32-AFF7-06C5-249E0CCC7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324000"/>
          <a:lstStyle/>
          <a:p>
            <a:r>
              <a:rPr lang="en-US" dirty="0"/>
              <a:t>Leveraging large language models (LLM) to improve productivity</a:t>
            </a:r>
            <a:br>
              <a:rPr lang="en-US" dirty="0"/>
            </a:br>
            <a:r>
              <a:rPr lang="en-US" b="0" dirty="0">
                <a:solidFill>
                  <a:schemeClr val="accent2"/>
                </a:solidFill>
              </a:rPr>
              <a:t>Building Blocks of the future vision | 3 Typical Scenarios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428E1-0270-DCA2-8EB1-FB6DB28F0A3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rPr>
              <a:t>Unrestricted | © Siemens 2026 | Siemens Digital Industries Software</a:t>
            </a: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4197B2-E7E5-2005-6F1D-E0C034551169}"/>
              </a:ext>
            </a:extLst>
          </p:cNvPr>
          <p:cNvSpPr/>
          <p:nvPr/>
        </p:nvSpPr>
        <p:spPr>
          <a:xfrm>
            <a:off x="410400" y="1324211"/>
            <a:ext cx="3657600" cy="576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72000" tIns="36000" rIns="72000" bIns="3600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prstClr val="white"/>
                </a:solidFill>
                <a:latin typeface="Arial"/>
              </a:rPr>
              <a:t>Interaction / Prompting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e.g. Chatbot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A34868-A660-2ECF-976C-93C767D451ED}"/>
              </a:ext>
            </a:extLst>
          </p:cNvPr>
          <p:cNvSpPr/>
          <p:nvPr/>
        </p:nvSpPr>
        <p:spPr>
          <a:xfrm>
            <a:off x="4138641" y="1324211"/>
            <a:ext cx="3657600" cy="576000"/>
          </a:xfrm>
          <a:prstGeom prst="rect">
            <a:avLst/>
          </a:prstGeom>
          <a:solidFill>
            <a:schemeClr val="accent4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72000" tIns="36000" rIns="72000" bIns="3600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Assistance / Automation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e.g. Copilots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1B18C8A-3C56-1914-297C-A68B79F62B6B}"/>
              </a:ext>
            </a:extLst>
          </p:cNvPr>
          <p:cNvSpPr/>
          <p:nvPr/>
        </p:nvSpPr>
        <p:spPr>
          <a:xfrm>
            <a:off x="7866882" y="1324211"/>
            <a:ext cx="3657600" cy="576000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72000" tIns="36000" rIns="72000" bIns="3600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Delegation / Orchestration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e.g. Agents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6C93F3-CBFC-F8B5-34AE-C091633E27A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47" name="Gruppieren 46">
            <a:extLst>
              <a:ext uri="{FF2B5EF4-FFF2-40B4-BE49-F238E27FC236}">
                <a16:creationId xmlns:a16="http://schemas.microsoft.com/office/drawing/2014/main" id="{B299E233-3304-C92C-CCBF-C9741146B346}"/>
              </a:ext>
            </a:extLst>
          </p:cNvPr>
          <p:cNvGrpSpPr/>
          <p:nvPr/>
        </p:nvGrpSpPr>
        <p:grpSpPr>
          <a:xfrm>
            <a:off x="1097139" y="2054386"/>
            <a:ext cx="2296904" cy="2511224"/>
            <a:chOff x="7529640" y="1172195"/>
            <a:chExt cx="4251960" cy="3329467"/>
          </a:xfrm>
        </p:grpSpPr>
        <p:sp>
          <p:nvSpPr>
            <p:cNvPr id="8" name="Shape 0">
              <a:extLst>
                <a:ext uri="{FF2B5EF4-FFF2-40B4-BE49-F238E27FC236}">
                  <a16:creationId xmlns:a16="http://schemas.microsoft.com/office/drawing/2014/main" id="{9FA6C43A-B6C7-F80B-BE99-EDFB5CCA9CB9}"/>
                </a:ext>
              </a:extLst>
            </p:cNvPr>
            <p:cNvSpPr/>
            <p:nvPr/>
          </p:nvSpPr>
          <p:spPr>
            <a:xfrm>
              <a:off x="7529640" y="1172195"/>
              <a:ext cx="4251960" cy="3329467"/>
            </a:xfrm>
            <a:prstGeom prst="roundRect">
              <a:avLst>
                <a:gd name="adj" fmla="val 2581"/>
              </a:avLst>
            </a:prstGeom>
            <a:solidFill>
              <a:srgbClr val="F7FAFC"/>
            </a:solidFill>
            <a:ln w="15240">
              <a:solidFill>
                <a:srgbClr val="D8E2EA"/>
              </a:solidFill>
              <a:prstDash val="solid"/>
            </a:ln>
            <a:effectLst>
              <a:outerShdw blurRad="25400" dist="50800" dir="2700000" algn="bl" rotWithShape="0">
                <a:srgbClr val="B8C3CC">
                  <a:alpha val="18000"/>
                </a:srgbClr>
              </a:outerShdw>
            </a:effectLst>
          </p:spPr>
          <p:txBody>
            <a:bodyPr/>
            <a:lstStyle/>
            <a:p>
              <a:endParaRPr lang="de-DE"/>
            </a:p>
          </p:txBody>
        </p:sp>
        <p:sp>
          <p:nvSpPr>
            <p:cNvPr id="12" name="Shape 3">
              <a:extLst>
                <a:ext uri="{FF2B5EF4-FFF2-40B4-BE49-F238E27FC236}">
                  <a16:creationId xmlns:a16="http://schemas.microsoft.com/office/drawing/2014/main" id="{B67F8322-BC7A-38CE-96F7-D3AE9E441B6C}"/>
                </a:ext>
              </a:extLst>
            </p:cNvPr>
            <p:cNvSpPr/>
            <p:nvPr/>
          </p:nvSpPr>
          <p:spPr>
            <a:xfrm>
              <a:off x="7776528" y="1248365"/>
              <a:ext cx="2130552" cy="658368"/>
            </a:xfrm>
            <a:prstGeom prst="roundRect">
              <a:avLst>
                <a:gd name="adj" fmla="val 11111"/>
              </a:avLst>
            </a:prstGeom>
            <a:solidFill>
              <a:srgbClr val="FFFFFF"/>
            </a:solidFill>
            <a:ln w="30480">
              <a:solidFill>
                <a:srgbClr val="00A6D6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Shape 4">
              <a:extLst>
                <a:ext uri="{FF2B5EF4-FFF2-40B4-BE49-F238E27FC236}">
                  <a16:creationId xmlns:a16="http://schemas.microsoft.com/office/drawing/2014/main" id="{E3A546E5-786E-B693-DCDF-A7C8B191D551}"/>
                </a:ext>
              </a:extLst>
            </p:cNvPr>
            <p:cNvSpPr/>
            <p:nvPr/>
          </p:nvSpPr>
          <p:spPr>
            <a:xfrm rot="5400000">
              <a:off x="8169720" y="1778717"/>
              <a:ext cx="274320" cy="237744"/>
            </a:xfrm>
            <a:prstGeom prst="chevron">
              <a:avLst/>
            </a:prstGeom>
            <a:solidFill>
              <a:srgbClr val="FFFFFF"/>
            </a:solidFill>
            <a:ln w="25400">
              <a:solidFill>
                <a:srgbClr val="00A6D6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6" name="Shape 5">
              <a:extLst>
                <a:ext uri="{FF2B5EF4-FFF2-40B4-BE49-F238E27FC236}">
                  <a16:creationId xmlns:a16="http://schemas.microsoft.com/office/drawing/2014/main" id="{AF352603-A526-552B-CE10-4D7C58937CFE}"/>
                </a:ext>
              </a:extLst>
            </p:cNvPr>
            <p:cNvSpPr/>
            <p:nvPr/>
          </p:nvSpPr>
          <p:spPr>
            <a:xfrm>
              <a:off x="8059992" y="1504397"/>
              <a:ext cx="1517904" cy="1"/>
            </a:xfrm>
            <a:prstGeom prst="line">
              <a:avLst/>
            </a:prstGeom>
            <a:noFill/>
            <a:ln w="25400">
              <a:solidFill>
                <a:srgbClr val="5B6475"/>
              </a:solidFill>
              <a:prstDash val="solid"/>
              <a:headEnd type="none"/>
              <a:tailEnd type="none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0" name="Shape 6">
              <a:extLst>
                <a:ext uri="{FF2B5EF4-FFF2-40B4-BE49-F238E27FC236}">
                  <a16:creationId xmlns:a16="http://schemas.microsoft.com/office/drawing/2014/main" id="{A0A3F225-FFA2-C9D2-9F25-4F0931A74FB6}"/>
                </a:ext>
              </a:extLst>
            </p:cNvPr>
            <p:cNvSpPr/>
            <p:nvPr/>
          </p:nvSpPr>
          <p:spPr>
            <a:xfrm>
              <a:off x="8059992" y="1687277"/>
              <a:ext cx="1078992" cy="1"/>
            </a:xfrm>
            <a:prstGeom prst="line">
              <a:avLst/>
            </a:prstGeom>
            <a:noFill/>
            <a:ln w="25400">
              <a:solidFill>
                <a:srgbClr val="5B6475"/>
              </a:solidFill>
              <a:prstDash val="solid"/>
              <a:headEnd type="none"/>
              <a:tailEnd type="none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5" name="Shape 7">
              <a:extLst>
                <a:ext uri="{FF2B5EF4-FFF2-40B4-BE49-F238E27FC236}">
                  <a16:creationId xmlns:a16="http://schemas.microsoft.com/office/drawing/2014/main" id="{D41CC09D-B2C4-B4C5-A01D-107A6275ACC2}"/>
                </a:ext>
              </a:extLst>
            </p:cNvPr>
            <p:cNvSpPr/>
            <p:nvPr/>
          </p:nvSpPr>
          <p:spPr>
            <a:xfrm>
              <a:off x="8892096" y="2178146"/>
              <a:ext cx="1536192" cy="1"/>
            </a:xfrm>
            <a:prstGeom prst="line">
              <a:avLst/>
            </a:prstGeom>
            <a:noFill/>
            <a:ln w="38100">
              <a:solidFill>
                <a:srgbClr val="00A6D6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8" name="Shape 8">
              <a:extLst>
                <a:ext uri="{FF2B5EF4-FFF2-40B4-BE49-F238E27FC236}">
                  <a16:creationId xmlns:a16="http://schemas.microsoft.com/office/drawing/2014/main" id="{BEF53E86-6912-CBF1-8C64-8043B6D13A3F}"/>
                </a:ext>
              </a:extLst>
            </p:cNvPr>
            <p:cNvSpPr/>
            <p:nvPr/>
          </p:nvSpPr>
          <p:spPr>
            <a:xfrm flipH="1" flipV="1">
              <a:off x="8873808" y="2461611"/>
              <a:ext cx="1536192" cy="9143"/>
            </a:xfrm>
            <a:prstGeom prst="line">
              <a:avLst/>
            </a:prstGeom>
            <a:noFill/>
            <a:ln w="38100">
              <a:solidFill>
                <a:srgbClr val="00D7A0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0" name="Shape 14">
              <a:extLst>
                <a:ext uri="{FF2B5EF4-FFF2-40B4-BE49-F238E27FC236}">
                  <a16:creationId xmlns:a16="http://schemas.microsoft.com/office/drawing/2014/main" id="{3778E3AF-B233-C0D1-CDDF-D20B789A020B}"/>
                </a:ext>
              </a:extLst>
            </p:cNvPr>
            <p:cNvSpPr/>
            <p:nvPr/>
          </p:nvSpPr>
          <p:spPr>
            <a:xfrm>
              <a:off x="10647744" y="1894682"/>
              <a:ext cx="420624" cy="274320"/>
            </a:xfrm>
            <a:prstGeom prst="arc">
              <a:avLst/>
            </a:prstGeom>
            <a:solidFill>
              <a:srgbClr val="000028">
                <a:alpha val="0"/>
              </a:srgbClr>
            </a:solidFill>
            <a:ln w="2159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2" name="Shape 15">
              <a:extLst>
                <a:ext uri="{FF2B5EF4-FFF2-40B4-BE49-F238E27FC236}">
                  <a16:creationId xmlns:a16="http://schemas.microsoft.com/office/drawing/2014/main" id="{EBB75216-E3BC-9B21-8BCE-4FF609C22126}"/>
                </a:ext>
              </a:extLst>
            </p:cNvPr>
            <p:cNvSpPr/>
            <p:nvPr/>
          </p:nvSpPr>
          <p:spPr>
            <a:xfrm>
              <a:off x="9751632" y="2891784"/>
              <a:ext cx="1764792" cy="721273"/>
            </a:xfrm>
            <a:prstGeom prst="roundRect">
              <a:avLst>
                <a:gd name="adj" fmla="val 8696"/>
              </a:avLst>
            </a:prstGeom>
            <a:solidFill>
              <a:srgbClr val="E8F7FB"/>
            </a:solidFill>
            <a:ln w="30480">
              <a:solidFill>
                <a:srgbClr val="00D7A0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4" name="Shape 16">
              <a:extLst>
                <a:ext uri="{FF2B5EF4-FFF2-40B4-BE49-F238E27FC236}">
                  <a16:creationId xmlns:a16="http://schemas.microsoft.com/office/drawing/2014/main" id="{875DA683-A900-528A-1218-2ACAC5235821}"/>
                </a:ext>
              </a:extLst>
            </p:cNvPr>
            <p:cNvSpPr/>
            <p:nvPr/>
          </p:nvSpPr>
          <p:spPr>
            <a:xfrm rot="5400000" flipH="1">
              <a:off x="10976928" y="3498706"/>
              <a:ext cx="274320" cy="237744"/>
            </a:xfrm>
            <a:prstGeom prst="chevron">
              <a:avLst/>
            </a:prstGeom>
            <a:solidFill>
              <a:srgbClr val="E8F7FB"/>
            </a:solidFill>
            <a:ln w="25400">
              <a:solidFill>
                <a:srgbClr val="00D7A0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6" name="Shape 17">
              <a:extLst>
                <a:ext uri="{FF2B5EF4-FFF2-40B4-BE49-F238E27FC236}">
                  <a16:creationId xmlns:a16="http://schemas.microsoft.com/office/drawing/2014/main" id="{64700679-33C1-6C52-5513-239F4F5BD781}"/>
                </a:ext>
              </a:extLst>
            </p:cNvPr>
            <p:cNvSpPr/>
            <p:nvPr/>
          </p:nvSpPr>
          <p:spPr>
            <a:xfrm>
              <a:off x="10025952" y="3128322"/>
              <a:ext cx="1225296" cy="1"/>
            </a:xfrm>
            <a:prstGeom prst="line">
              <a:avLst/>
            </a:prstGeom>
            <a:noFill/>
            <a:ln w="25400">
              <a:solidFill>
                <a:srgbClr val="5B6475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8" name="Shape 18">
              <a:extLst>
                <a:ext uri="{FF2B5EF4-FFF2-40B4-BE49-F238E27FC236}">
                  <a16:creationId xmlns:a16="http://schemas.microsoft.com/office/drawing/2014/main" id="{55DAA8AB-8CBC-A8F5-7407-DE9E4EFAFBB7}"/>
                </a:ext>
              </a:extLst>
            </p:cNvPr>
            <p:cNvSpPr/>
            <p:nvPr/>
          </p:nvSpPr>
          <p:spPr>
            <a:xfrm>
              <a:off x="10025952" y="3347778"/>
              <a:ext cx="822960" cy="1"/>
            </a:xfrm>
            <a:prstGeom prst="line">
              <a:avLst/>
            </a:prstGeom>
            <a:noFill/>
            <a:ln w="25400">
              <a:solidFill>
                <a:srgbClr val="5B6475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40" name="Shape 19">
              <a:extLst>
                <a:ext uri="{FF2B5EF4-FFF2-40B4-BE49-F238E27FC236}">
                  <a16:creationId xmlns:a16="http://schemas.microsoft.com/office/drawing/2014/main" id="{87502F0D-410A-C2AE-E041-7266FF3F39C2}"/>
                </a:ext>
              </a:extLst>
            </p:cNvPr>
            <p:cNvSpPr/>
            <p:nvPr/>
          </p:nvSpPr>
          <p:spPr>
            <a:xfrm>
              <a:off x="7977696" y="3845375"/>
              <a:ext cx="3383280" cy="502920"/>
            </a:xfrm>
            <a:prstGeom prst="roundRect">
              <a:avLst>
                <a:gd name="adj" fmla="val 9091"/>
              </a:avLst>
            </a:prstGeom>
            <a:solidFill>
              <a:srgbClr val="FFFFFF"/>
            </a:solidFill>
            <a:ln w="19050">
              <a:solidFill>
                <a:srgbClr val="B9C6D0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42" name="Text 20">
              <a:extLst>
                <a:ext uri="{FF2B5EF4-FFF2-40B4-BE49-F238E27FC236}">
                  <a16:creationId xmlns:a16="http://schemas.microsoft.com/office/drawing/2014/main" id="{D30B05A5-5AD5-0747-E66E-74716038C272}"/>
                </a:ext>
              </a:extLst>
            </p:cNvPr>
            <p:cNvSpPr/>
            <p:nvPr/>
          </p:nvSpPr>
          <p:spPr>
            <a:xfrm>
              <a:off x="8261160" y="3903051"/>
              <a:ext cx="2258568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rgbClr val="78839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Prompt…</a:t>
              </a:r>
              <a:endParaRPr lang="en-US" sz="1200" dirty="0"/>
            </a:p>
          </p:txBody>
        </p:sp>
        <p:pic>
          <p:nvPicPr>
            <p:cNvPr id="44" name="Graphic 5">
              <a:extLst>
                <a:ext uri="{FF2B5EF4-FFF2-40B4-BE49-F238E27FC236}">
                  <a16:creationId xmlns:a16="http://schemas.microsoft.com/office/drawing/2014/main" id="{C215B29C-A2F6-637B-8BE9-771CAFD37C1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634026" y="1825176"/>
              <a:ext cx="951740" cy="936349"/>
            </a:xfrm>
            <a:prstGeom prst="rect">
              <a:avLst/>
            </a:prstGeom>
          </p:spPr>
        </p:pic>
        <p:pic>
          <p:nvPicPr>
            <p:cNvPr id="46" name="Grafik 45" descr="Frau mit einfarbiger Füllung">
              <a:extLst>
                <a:ext uri="{FF2B5EF4-FFF2-40B4-BE49-F238E27FC236}">
                  <a16:creationId xmlns:a16="http://schemas.microsoft.com/office/drawing/2014/main" id="{D0E56C13-A488-1937-CF10-EAC5E602F8D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06029" y="2076051"/>
              <a:ext cx="894722" cy="746088"/>
            </a:xfrm>
            <a:prstGeom prst="rect">
              <a:avLst/>
            </a:prstGeom>
          </p:spPr>
        </p:pic>
      </p:grpSp>
      <p:grpSp>
        <p:nvGrpSpPr>
          <p:cNvPr id="112" name="Gruppieren 111">
            <a:extLst>
              <a:ext uri="{FF2B5EF4-FFF2-40B4-BE49-F238E27FC236}">
                <a16:creationId xmlns:a16="http://schemas.microsoft.com/office/drawing/2014/main" id="{0F35A385-6C42-9D78-2F28-2011486794E7}"/>
              </a:ext>
            </a:extLst>
          </p:cNvPr>
          <p:cNvGrpSpPr/>
          <p:nvPr/>
        </p:nvGrpSpPr>
        <p:grpSpPr>
          <a:xfrm>
            <a:off x="4929134" y="2081728"/>
            <a:ext cx="2296904" cy="2513679"/>
            <a:chOff x="7680759" y="1059904"/>
            <a:chExt cx="3281993" cy="3591739"/>
          </a:xfrm>
        </p:grpSpPr>
        <p:sp>
          <p:nvSpPr>
            <p:cNvPr id="49" name="Shape 2">
              <a:extLst>
                <a:ext uri="{FF2B5EF4-FFF2-40B4-BE49-F238E27FC236}">
                  <a16:creationId xmlns:a16="http://schemas.microsoft.com/office/drawing/2014/main" id="{3727F8D4-3175-B8B0-8510-24FA58394E19}"/>
                </a:ext>
              </a:extLst>
            </p:cNvPr>
            <p:cNvSpPr/>
            <p:nvPr/>
          </p:nvSpPr>
          <p:spPr>
            <a:xfrm>
              <a:off x="7680759" y="1059904"/>
              <a:ext cx="3281993" cy="3591739"/>
            </a:xfrm>
            <a:prstGeom prst="roundRect">
              <a:avLst>
                <a:gd name="adj" fmla="val 2008"/>
              </a:avLst>
            </a:prstGeom>
            <a:solidFill>
              <a:srgbClr val="F8FAFC"/>
            </a:solidFill>
            <a:ln w="15240">
              <a:solidFill>
                <a:srgbClr val="D3DEE6"/>
              </a:solidFill>
              <a:prstDash val="solid"/>
            </a:ln>
            <a:effectLst>
              <a:outerShdw blurRad="25400" dist="50800" dir="2700000" algn="bl" rotWithShape="0">
                <a:srgbClr val="B8C3CC">
                  <a:alpha val="16000"/>
                </a:srgbClr>
              </a:outerShdw>
            </a:effectLst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51" name="Shape 3">
              <a:extLst>
                <a:ext uri="{FF2B5EF4-FFF2-40B4-BE49-F238E27FC236}">
                  <a16:creationId xmlns:a16="http://schemas.microsoft.com/office/drawing/2014/main" id="{40759569-4459-6CC7-1A57-8DD07DD37D4D}"/>
                </a:ext>
              </a:extLst>
            </p:cNvPr>
            <p:cNvSpPr/>
            <p:nvPr/>
          </p:nvSpPr>
          <p:spPr>
            <a:xfrm>
              <a:off x="8023457" y="1679397"/>
              <a:ext cx="1001733" cy="1397154"/>
            </a:xfrm>
            <a:prstGeom prst="rect">
              <a:avLst/>
            </a:prstGeom>
            <a:solidFill>
              <a:srgbClr val="FFFFFF"/>
            </a:solidFill>
            <a:ln w="2794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53" name="Shape 4">
              <a:extLst>
                <a:ext uri="{FF2B5EF4-FFF2-40B4-BE49-F238E27FC236}">
                  <a16:creationId xmlns:a16="http://schemas.microsoft.com/office/drawing/2014/main" id="{58BA9213-B706-9377-D821-F4814DCB03A3}"/>
                </a:ext>
              </a:extLst>
            </p:cNvPr>
            <p:cNvSpPr/>
            <p:nvPr/>
          </p:nvSpPr>
          <p:spPr>
            <a:xfrm rot="2700000">
              <a:off x="8768166" y="1679397"/>
              <a:ext cx="257024" cy="257024"/>
            </a:xfrm>
            <a:prstGeom prst="chevron">
              <a:avLst/>
            </a:prstGeom>
            <a:solidFill>
              <a:srgbClr val="EAF8FB"/>
            </a:solidFill>
            <a:ln w="2032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55" name="Shape 7">
              <a:extLst>
                <a:ext uri="{FF2B5EF4-FFF2-40B4-BE49-F238E27FC236}">
                  <a16:creationId xmlns:a16="http://schemas.microsoft.com/office/drawing/2014/main" id="{54058AEC-09BF-32B9-87EE-C7E78290F4C0}"/>
                </a:ext>
              </a:extLst>
            </p:cNvPr>
            <p:cNvSpPr/>
            <p:nvPr/>
          </p:nvSpPr>
          <p:spPr>
            <a:xfrm>
              <a:off x="8194806" y="2015504"/>
              <a:ext cx="237253" cy="197710"/>
            </a:xfrm>
            <a:prstGeom prst="roundRect">
              <a:avLst>
                <a:gd name="adj" fmla="val 10000"/>
              </a:avLst>
            </a:prstGeom>
            <a:solidFill>
              <a:srgbClr val="EAF8FB"/>
            </a:solidFill>
            <a:ln w="1524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57" name="Shape 8">
              <a:extLst>
                <a:ext uri="{FF2B5EF4-FFF2-40B4-BE49-F238E27FC236}">
                  <a16:creationId xmlns:a16="http://schemas.microsoft.com/office/drawing/2014/main" id="{8EB38654-9A6A-490F-8652-8A907F46D993}"/>
                </a:ext>
              </a:extLst>
            </p:cNvPr>
            <p:cNvSpPr/>
            <p:nvPr/>
          </p:nvSpPr>
          <p:spPr>
            <a:xfrm>
              <a:off x="8603408" y="2015504"/>
              <a:ext cx="237253" cy="197710"/>
            </a:xfrm>
            <a:prstGeom prst="roundRect">
              <a:avLst>
                <a:gd name="adj" fmla="val 10000"/>
              </a:avLst>
            </a:prstGeom>
            <a:solidFill>
              <a:srgbClr val="EAF8FB"/>
            </a:solidFill>
            <a:ln w="1524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59" name="Shape 9">
              <a:extLst>
                <a:ext uri="{FF2B5EF4-FFF2-40B4-BE49-F238E27FC236}">
                  <a16:creationId xmlns:a16="http://schemas.microsoft.com/office/drawing/2014/main" id="{C5E5B1FC-2EC7-E53A-974F-7005517E94B3}"/>
                </a:ext>
              </a:extLst>
            </p:cNvPr>
            <p:cNvSpPr/>
            <p:nvPr/>
          </p:nvSpPr>
          <p:spPr>
            <a:xfrm>
              <a:off x="8399107" y="2345022"/>
              <a:ext cx="237253" cy="197710"/>
            </a:xfrm>
            <a:prstGeom prst="roundRect">
              <a:avLst>
                <a:gd name="adj" fmla="val 10000"/>
              </a:avLst>
            </a:prstGeom>
            <a:solidFill>
              <a:srgbClr val="EAF8FB"/>
            </a:solidFill>
            <a:ln w="1524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61" name="Shape 10">
              <a:extLst>
                <a:ext uri="{FF2B5EF4-FFF2-40B4-BE49-F238E27FC236}">
                  <a16:creationId xmlns:a16="http://schemas.microsoft.com/office/drawing/2014/main" id="{AADA28E9-6A7D-50F3-DB61-008084D5AB4F}"/>
                </a:ext>
              </a:extLst>
            </p:cNvPr>
            <p:cNvSpPr/>
            <p:nvPr/>
          </p:nvSpPr>
          <p:spPr>
            <a:xfrm>
              <a:off x="8425468" y="2114359"/>
              <a:ext cx="177939" cy="1"/>
            </a:xfrm>
            <a:prstGeom prst="line">
              <a:avLst/>
            </a:prstGeom>
            <a:noFill/>
            <a:ln w="1524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63" name="Shape 11">
              <a:extLst>
                <a:ext uri="{FF2B5EF4-FFF2-40B4-BE49-F238E27FC236}">
                  <a16:creationId xmlns:a16="http://schemas.microsoft.com/office/drawing/2014/main" id="{067CC4B1-990F-854C-0709-76F742E0537C}"/>
                </a:ext>
              </a:extLst>
            </p:cNvPr>
            <p:cNvSpPr/>
            <p:nvPr/>
          </p:nvSpPr>
          <p:spPr>
            <a:xfrm>
              <a:off x="8313432" y="2206624"/>
              <a:ext cx="144988" cy="144988"/>
            </a:xfrm>
            <a:prstGeom prst="line">
              <a:avLst/>
            </a:prstGeom>
            <a:noFill/>
            <a:ln w="1524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65" name="Shape 12">
              <a:extLst>
                <a:ext uri="{FF2B5EF4-FFF2-40B4-BE49-F238E27FC236}">
                  <a16:creationId xmlns:a16="http://schemas.microsoft.com/office/drawing/2014/main" id="{525C6BCE-DEC0-7A9F-9D08-21EA3ACC7BAA}"/>
                </a:ext>
              </a:extLst>
            </p:cNvPr>
            <p:cNvSpPr/>
            <p:nvPr/>
          </p:nvSpPr>
          <p:spPr>
            <a:xfrm>
              <a:off x="8636359" y="2206624"/>
              <a:ext cx="131807" cy="144988"/>
            </a:xfrm>
            <a:prstGeom prst="line">
              <a:avLst/>
            </a:prstGeom>
            <a:noFill/>
            <a:ln w="1524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67" name="Shape 13">
              <a:extLst>
                <a:ext uri="{FF2B5EF4-FFF2-40B4-BE49-F238E27FC236}">
                  <a16:creationId xmlns:a16="http://schemas.microsoft.com/office/drawing/2014/main" id="{9330107E-5112-3C9F-C49D-FE4D8D806437}"/>
                </a:ext>
              </a:extLst>
            </p:cNvPr>
            <p:cNvSpPr/>
            <p:nvPr/>
          </p:nvSpPr>
          <p:spPr>
            <a:xfrm>
              <a:off x="8181625" y="2700900"/>
              <a:ext cx="645854" cy="1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69" name="Shape 14">
              <a:extLst>
                <a:ext uri="{FF2B5EF4-FFF2-40B4-BE49-F238E27FC236}">
                  <a16:creationId xmlns:a16="http://schemas.microsoft.com/office/drawing/2014/main" id="{735F1072-23A4-0946-BCE7-E677A947C28B}"/>
                </a:ext>
              </a:extLst>
            </p:cNvPr>
            <p:cNvSpPr/>
            <p:nvPr/>
          </p:nvSpPr>
          <p:spPr>
            <a:xfrm>
              <a:off x="8181625" y="2852478"/>
              <a:ext cx="461324" cy="1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71" name="Shape 15">
              <a:extLst>
                <a:ext uri="{FF2B5EF4-FFF2-40B4-BE49-F238E27FC236}">
                  <a16:creationId xmlns:a16="http://schemas.microsoft.com/office/drawing/2014/main" id="{D06DD058-055C-050B-99F3-F8FBECDF16BB}"/>
                </a:ext>
              </a:extLst>
            </p:cNvPr>
            <p:cNvSpPr/>
            <p:nvPr/>
          </p:nvSpPr>
          <p:spPr>
            <a:xfrm>
              <a:off x="9097684" y="2364793"/>
              <a:ext cx="448144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73" name="Shape 18">
              <a:extLst>
                <a:ext uri="{FF2B5EF4-FFF2-40B4-BE49-F238E27FC236}">
                  <a16:creationId xmlns:a16="http://schemas.microsoft.com/office/drawing/2014/main" id="{80D09A68-0CFB-1BE1-FF9D-A0665EF80EA9}"/>
                </a:ext>
              </a:extLst>
            </p:cNvPr>
            <p:cNvSpPr/>
            <p:nvPr/>
          </p:nvSpPr>
          <p:spPr>
            <a:xfrm>
              <a:off x="9440382" y="2437286"/>
              <a:ext cx="817203" cy="817203"/>
            </a:xfrm>
            <a:prstGeom prst="ellipse">
              <a:avLst/>
            </a:prstGeom>
            <a:solidFill>
              <a:srgbClr val="EAF8FB">
                <a:alpha val="75000"/>
              </a:srgbClr>
            </a:solidFill>
            <a:ln w="38100">
              <a:solidFill>
                <a:srgbClr val="000028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75" name="Shape 19">
              <a:extLst>
                <a:ext uri="{FF2B5EF4-FFF2-40B4-BE49-F238E27FC236}">
                  <a16:creationId xmlns:a16="http://schemas.microsoft.com/office/drawing/2014/main" id="{BF8F9703-1302-E988-A83C-84D12FA253BB}"/>
                </a:ext>
              </a:extLst>
            </p:cNvPr>
            <p:cNvSpPr/>
            <p:nvPr/>
          </p:nvSpPr>
          <p:spPr>
            <a:xfrm>
              <a:off x="10079645" y="3083140"/>
              <a:ext cx="434963" cy="434963"/>
            </a:xfrm>
            <a:prstGeom prst="line">
              <a:avLst/>
            </a:prstGeom>
            <a:noFill/>
            <a:ln w="50800">
              <a:solidFill>
                <a:srgbClr val="000028"/>
              </a:solidFill>
              <a:prstDash val="solid"/>
              <a:headEnd type="none"/>
              <a:tailEnd type="none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77" name="Shape 20">
              <a:extLst>
                <a:ext uri="{FF2B5EF4-FFF2-40B4-BE49-F238E27FC236}">
                  <a16:creationId xmlns:a16="http://schemas.microsoft.com/office/drawing/2014/main" id="{EE353672-8610-4E1C-EB3A-260CDC3B8A5E}"/>
                </a:ext>
              </a:extLst>
            </p:cNvPr>
            <p:cNvSpPr/>
            <p:nvPr/>
          </p:nvSpPr>
          <p:spPr>
            <a:xfrm>
              <a:off x="9644683" y="2852478"/>
              <a:ext cx="158168" cy="164759"/>
            </a:xfrm>
            <a:prstGeom prst="line">
              <a:avLst/>
            </a:prstGeom>
            <a:noFill/>
            <a:ln w="50800">
              <a:solidFill>
                <a:schemeClr val="accent4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79" name="Shape 21">
              <a:extLst>
                <a:ext uri="{FF2B5EF4-FFF2-40B4-BE49-F238E27FC236}">
                  <a16:creationId xmlns:a16="http://schemas.microsoft.com/office/drawing/2014/main" id="{E0311BA4-7AAE-DBBC-78EE-16DBAB17591D}"/>
                </a:ext>
              </a:extLst>
            </p:cNvPr>
            <p:cNvSpPr/>
            <p:nvPr/>
          </p:nvSpPr>
          <p:spPr>
            <a:xfrm flipV="1">
              <a:off x="9802851" y="2674539"/>
              <a:ext cx="283385" cy="342698"/>
            </a:xfrm>
            <a:prstGeom prst="line">
              <a:avLst/>
            </a:prstGeom>
            <a:noFill/>
            <a:ln w="50800">
              <a:solidFill>
                <a:schemeClr val="accent4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81" name="Shape 22">
              <a:extLst>
                <a:ext uri="{FF2B5EF4-FFF2-40B4-BE49-F238E27FC236}">
                  <a16:creationId xmlns:a16="http://schemas.microsoft.com/office/drawing/2014/main" id="{5018DF12-93B4-7413-FF6C-2AFD155DDCD5}"/>
                </a:ext>
              </a:extLst>
            </p:cNvPr>
            <p:cNvSpPr/>
            <p:nvPr/>
          </p:nvSpPr>
          <p:spPr>
            <a:xfrm>
              <a:off x="8023457" y="3728994"/>
              <a:ext cx="2609778" cy="474505"/>
            </a:xfrm>
            <a:prstGeom prst="roundRect">
              <a:avLst>
                <a:gd name="adj" fmla="val 8333"/>
              </a:avLst>
            </a:prstGeom>
            <a:solidFill>
              <a:srgbClr val="FFFFFF"/>
            </a:solidFill>
            <a:ln w="17780">
              <a:solidFill>
                <a:srgbClr val="D3DEE6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83" name="Shape 23">
              <a:extLst>
                <a:ext uri="{FF2B5EF4-FFF2-40B4-BE49-F238E27FC236}">
                  <a16:creationId xmlns:a16="http://schemas.microsoft.com/office/drawing/2014/main" id="{367B5EB5-87CA-B32C-143C-EB35105B089C}"/>
                </a:ext>
              </a:extLst>
            </p:cNvPr>
            <p:cNvSpPr/>
            <p:nvPr/>
          </p:nvSpPr>
          <p:spPr>
            <a:xfrm>
              <a:off x="8175035" y="3854211"/>
              <a:ext cx="184530" cy="184530"/>
            </a:xfrm>
            <a:prstGeom prst="ellipse">
              <a:avLst/>
            </a:prstGeom>
            <a:solidFill>
              <a:srgbClr val="00D7A0"/>
            </a:solidFill>
            <a:ln w="12700">
              <a:solidFill>
                <a:srgbClr val="00D7A0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85" name="Shape 24">
              <a:extLst>
                <a:ext uri="{FF2B5EF4-FFF2-40B4-BE49-F238E27FC236}">
                  <a16:creationId xmlns:a16="http://schemas.microsoft.com/office/drawing/2014/main" id="{8409E683-DAFD-FC5B-39CA-6BD368D8DC03}"/>
                </a:ext>
              </a:extLst>
            </p:cNvPr>
            <p:cNvSpPr/>
            <p:nvPr/>
          </p:nvSpPr>
          <p:spPr>
            <a:xfrm>
              <a:off x="8221167" y="3946476"/>
              <a:ext cx="39542" cy="46132"/>
            </a:xfrm>
            <a:prstGeom prst="line">
              <a:avLst/>
            </a:prstGeom>
            <a:noFill/>
            <a:ln w="2159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87" name="Shape 25">
              <a:extLst>
                <a:ext uri="{FF2B5EF4-FFF2-40B4-BE49-F238E27FC236}">
                  <a16:creationId xmlns:a16="http://schemas.microsoft.com/office/drawing/2014/main" id="{95CA796B-99EE-C91C-5749-AFC13B724B41}"/>
                </a:ext>
              </a:extLst>
            </p:cNvPr>
            <p:cNvSpPr/>
            <p:nvPr/>
          </p:nvSpPr>
          <p:spPr>
            <a:xfrm flipV="1">
              <a:off x="8260710" y="3900343"/>
              <a:ext cx="65903" cy="92265"/>
            </a:xfrm>
            <a:prstGeom prst="line">
              <a:avLst/>
            </a:prstGeom>
            <a:noFill/>
            <a:ln w="2159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89" name="Shape 26">
              <a:extLst>
                <a:ext uri="{FF2B5EF4-FFF2-40B4-BE49-F238E27FC236}">
                  <a16:creationId xmlns:a16="http://schemas.microsoft.com/office/drawing/2014/main" id="{3D0F9EAC-3023-3BAB-7947-DEE6C9D1D201}"/>
                </a:ext>
              </a:extLst>
            </p:cNvPr>
            <p:cNvSpPr/>
            <p:nvPr/>
          </p:nvSpPr>
          <p:spPr>
            <a:xfrm>
              <a:off x="8946106" y="3854211"/>
              <a:ext cx="184530" cy="184530"/>
            </a:xfrm>
            <a:prstGeom prst="ellipse">
              <a:avLst/>
            </a:prstGeom>
            <a:solidFill>
              <a:srgbClr val="00D7A0"/>
            </a:solidFill>
            <a:ln w="12700">
              <a:solidFill>
                <a:srgbClr val="00D7A0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91" name="Shape 27">
              <a:extLst>
                <a:ext uri="{FF2B5EF4-FFF2-40B4-BE49-F238E27FC236}">
                  <a16:creationId xmlns:a16="http://schemas.microsoft.com/office/drawing/2014/main" id="{D8828D68-4316-4A4E-580B-9D439E377EF5}"/>
                </a:ext>
              </a:extLst>
            </p:cNvPr>
            <p:cNvSpPr/>
            <p:nvPr/>
          </p:nvSpPr>
          <p:spPr>
            <a:xfrm>
              <a:off x="8992238" y="3946476"/>
              <a:ext cx="39542" cy="46132"/>
            </a:xfrm>
            <a:prstGeom prst="line">
              <a:avLst/>
            </a:prstGeom>
            <a:noFill/>
            <a:ln w="2159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93" name="Shape 28">
              <a:extLst>
                <a:ext uri="{FF2B5EF4-FFF2-40B4-BE49-F238E27FC236}">
                  <a16:creationId xmlns:a16="http://schemas.microsoft.com/office/drawing/2014/main" id="{DC26A57E-DE8A-79C4-19EC-1AA2B6FBAF9B}"/>
                </a:ext>
              </a:extLst>
            </p:cNvPr>
            <p:cNvSpPr/>
            <p:nvPr/>
          </p:nvSpPr>
          <p:spPr>
            <a:xfrm flipV="1">
              <a:off x="9031780" y="3900343"/>
              <a:ext cx="65903" cy="92265"/>
            </a:xfrm>
            <a:prstGeom prst="line">
              <a:avLst/>
            </a:prstGeom>
            <a:noFill/>
            <a:ln w="2159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95" name="Shape 29">
              <a:extLst>
                <a:ext uri="{FF2B5EF4-FFF2-40B4-BE49-F238E27FC236}">
                  <a16:creationId xmlns:a16="http://schemas.microsoft.com/office/drawing/2014/main" id="{3E144AE5-7FB4-2C93-F248-E2E39E0A598E}"/>
                </a:ext>
              </a:extLst>
            </p:cNvPr>
            <p:cNvSpPr/>
            <p:nvPr/>
          </p:nvSpPr>
          <p:spPr>
            <a:xfrm>
              <a:off x="9717176" y="3854211"/>
              <a:ext cx="184530" cy="184530"/>
            </a:xfrm>
            <a:prstGeom prst="ellipse">
              <a:avLst/>
            </a:prstGeom>
            <a:solidFill>
              <a:srgbClr val="00D7A0"/>
            </a:solidFill>
            <a:ln w="12700">
              <a:solidFill>
                <a:srgbClr val="00D7A0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97" name="Shape 30">
              <a:extLst>
                <a:ext uri="{FF2B5EF4-FFF2-40B4-BE49-F238E27FC236}">
                  <a16:creationId xmlns:a16="http://schemas.microsoft.com/office/drawing/2014/main" id="{1AE5AC93-95A9-9152-7DA9-0D7958325DFB}"/>
                </a:ext>
              </a:extLst>
            </p:cNvPr>
            <p:cNvSpPr/>
            <p:nvPr/>
          </p:nvSpPr>
          <p:spPr>
            <a:xfrm>
              <a:off x="9763309" y="3946476"/>
              <a:ext cx="39542" cy="46132"/>
            </a:xfrm>
            <a:prstGeom prst="line">
              <a:avLst/>
            </a:prstGeom>
            <a:noFill/>
            <a:ln w="2159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99" name="Shape 31">
              <a:extLst>
                <a:ext uri="{FF2B5EF4-FFF2-40B4-BE49-F238E27FC236}">
                  <a16:creationId xmlns:a16="http://schemas.microsoft.com/office/drawing/2014/main" id="{0E9E6649-C2F5-55BF-D13E-5338BFC42EFB}"/>
                </a:ext>
              </a:extLst>
            </p:cNvPr>
            <p:cNvSpPr/>
            <p:nvPr/>
          </p:nvSpPr>
          <p:spPr>
            <a:xfrm flipV="1">
              <a:off x="9802851" y="3900343"/>
              <a:ext cx="65903" cy="92265"/>
            </a:xfrm>
            <a:prstGeom prst="line">
              <a:avLst/>
            </a:prstGeom>
            <a:noFill/>
            <a:ln w="2159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101" name="Text 32">
              <a:extLst>
                <a:ext uri="{FF2B5EF4-FFF2-40B4-BE49-F238E27FC236}">
                  <a16:creationId xmlns:a16="http://schemas.microsoft.com/office/drawing/2014/main" id="{BB94D7F5-823B-00C3-2415-B47193E7D422}"/>
                </a:ext>
              </a:extLst>
            </p:cNvPr>
            <p:cNvSpPr/>
            <p:nvPr/>
          </p:nvSpPr>
          <p:spPr>
            <a:xfrm>
              <a:off x="8379335" y="3873982"/>
              <a:ext cx="514396" cy="11862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600" b="1" dirty="0">
                  <a:solidFill>
                    <a:srgbClr val="59647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QUALITY</a:t>
              </a:r>
              <a:endParaRPr lang="en-US" sz="600" dirty="0"/>
            </a:p>
          </p:txBody>
        </p:sp>
        <p:sp>
          <p:nvSpPr>
            <p:cNvPr id="103" name="Text 33">
              <a:extLst>
                <a:ext uri="{FF2B5EF4-FFF2-40B4-BE49-F238E27FC236}">
                  <a16:creationId xmlns:a16="http://schemas.microsoft.com/office/drawing/2014/main" id="{5851F49D-8159-AF52-63AE-589AAFE31B4F}"/>
                </a:ext>
              </a:extLst>
            </p:cNvPr>
            <p:cNvSpPr/>
            <p:nvPr/>
          </p:nvSpPr>
          <p:spPr>
            <a:xfrm>
              <a:off x="9150406" y="3873982"/>
              <a:ext cx="402011" cy="11862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600" b="1" dirty="0">
                  <a:solidFill>
                    <a:srgbClr val="59647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TRACE</a:t>
              </a:r>
              <a:endParaRPr lang="en-US" sz="600" dirty="0"/>
            </a:p>
          </p:txBody>
        </p:sp>
        <p:sp>
          <p:nvSpPr>
            <p:cNvPr id="105" name="Text 34">
              <a:extLst>
                <a:ext uri="{FF2B5EF4-FFF2-40B4-BE49-F238E27FC236}">
                  <a16:creationId xmlns:a16="http://schemas.microsoft.com/office/drawing/2014/main" id="{82082BD9-FAAE-62A1-6C36-E20EC9857F6D}"/>
                </a:ext>
              </a:extLst>
            </p:cNvPr>
            <p:cNvSpPr/>
            <p:nvPr/>
          </p:nvSpPr>
          <p:spPr>
            <a:xfrm>
              <a:off x="9921477" y="3873982"/>
              <a:ext cx="448144" cy="11862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600" b="1" dirty="0">
                  <a:solidFill>
                    <a:srgbClr val="59647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DECIDE</a:t>
              </a:r>
              <a:endParaRPr lang="en-US" sz="600" dirty="0"/>
            </a:p>
          </p:txBody>
        </p:sp>
        <p:sp>
          <p:nvSpPr>
            <p:cNvPr id="107" name="Text 35">
              <a:extLst>
                <a:ext uri="{FF2B5EF4-FFF2-40B4-BE49-F238E27FC236}">
                  <a16:creationId xmlns:a16="http://schemas.microsoft.com/office/drawing/2014/main" id="{20C16AD6-91C6-0F22-1083-0102EAA97B92}"/>
                </a:ext>
              </a:extLst>
            </p:cNvPr>
            <p:cNvSpPr/>
            <p:nvPr/>
          </p:nvSpPr>
          <p:spPr>
            <a:xfrm>
              <a:off x="7680759" y="4368258"/>
              <a:ext cx="3281993" cy="17793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kern="0" spc="100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REVIEW  /  VALIDATE  /  DECIDE</a:t>
              </a:r>
              <a:endParaRPr lang="en-US" sz="900" dirty="0"/>
            </a:p>
          </p:txBody>
        </p:sp>
        <p:pic>
          <p:nvPicPr>
            <p:cNvPr id="109" name="Graphic 5">
              <a:extLst>
                <a:ext uri="{FF2B5EF4-FFF2-40B4-BE49-F238E27FC236}">
                  <a16:creationId xmlns:a16="http://schemas.microsoft.com/office/drawing/2014/main" id="{23A86671-83FA-2291-0C15-5801BA1AD35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81881" y="1262198"/>
              <a:ext cx="538964" cy="647860"/>
            </a:xfrm>
            <a:prstGeom prst="rect">
              <a:avLst/>
            </a:prstGeom>
          </p:spPr>
        </p:pic>
        <p:pic>
          <p:nvPicPr>
            <p:cNvPr id="111" name="Grafik 110" descr="Frau mit einfarbiger Füllung">
              <a:extLst>
                <a:ext uri="{FF2B5EF4-FFF2-40B4-BE49-F238E27FC236}">
                  <a16:creationId xmlns:a16="http://schemas.microsoft.com/office/drawing/2014/main" id="{F9C3EE02-3548-A058-0906-945AC0F7164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932739" y="1475811"/>
              <a:ext cx="746088" cy="746088"/>
            </a:xfrm>
            <a:prstGeom prst="rect">
              <a:avLst/>
            </a:prstGeom>
          </p:spPr>
        </p:pic>
      </p:grpSp>
      <p:grpSp>
        <p:nvGrpSpPr>
          <p:cNvPr id="113" name="Gruppieren 112">
            <a:extLst>
              <a:ext uri="{FF2B5EF4-FFF2-40B4-BE49-F238E27FC236}">
                <a16:creationId xmlns:a16="http://schemas.microsoft.com/office/drawing/2014/main" id="{B16B4433-35FA-30F4-1A93-8DFEDF1AA570}"/>
              </a:ext>
            </a:extLst>
          </p:cNvPr>
          <p:cNvGrpSpPr/>
          <p:nvPr/>
        </p:nvGrpSpPr>
        <p:grpSpPr>
          <a:xfrm>
            <a:off x="8489796" y="2089607"/>
            <a:ext cx="2563580" cy="2418472"/>
            <a:chOff x="7492268" y="1054800"/>
            <a:chExt cx="3812128" cy="3596347"/>
          </a:xfrm>
        </p:grpSpPr>
        <p:sp>
          <p:nvSpPr>
            <p:cNvPr id="114" name="Shape 37">
              <a:extLst>
                <a:ext uri="{FF2B5EF4-FFF2-40B4-BE49-F238E27FC236}">
                  <a16:creationId xmlns:a16="http://schemas.microsoft.com/office/drawing/2014/main" id="{95F4D857-B309-FAAC-5E1D-BA8F7DC53ED3}"/>
                </a:ext>
              </a:extLst>
            </p:cNvPr>
            <p:cNvSpPr/>
            <p:nvPr/>
          </p:nvSpPr>
          <p:spPr>
            <a:xfrm>
              <a:off x="9401601" y="1819841"/>
              <a:ext cx="1078904" cy="1078904"/>
            </a:xfrm>
            <a:prstGeom prst="arc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00D7A0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 sz="1200" dirty="0"/>
            </a:p>
          </p:txBody>
        </p:sp>
        <p:sp>
          <p:nvSpPr>
            <p:cNvPr id="115" name="Shape 2">
              <a:extLst>
                <a:ext uri="{FF2B5EF4-FFF2-40B4-BE49-F238E27FC236}">
                  <a16:creationId xmlns:a16="http://schemas.microsoft.com/office/drawing/2014/main" id="{F9AB7D68-A1B2-DF49-6F44-4F48335BD506}"/>
                </a:ext>
              </a:extLst>
            </p:cNvPr>
            <p:cNvSpPr/>
            <p:nvPr/>
          </p:nvSpPr>
          <p:spPr>
            <a:xfrm>
              <a:off x="7492268" y="1054800"/>
              <a:ext cx="3812128" cy="3596347"/>
            </a:xfrm>
            <a:prstGeom prst="roundRect">
              <a:avLst>
                <a:gd name="adj" fmla="val 1818"/>
              </a:avLst>
            </a:prstGeom>
            <a:solidFill>
              <a:srgbClr val="F8FAFC"/>
            </a:solidFill>
            <a:ln w="15240">
              <a:solidFill>
                <a:srgbClr val="D3DEE6"/>
              </a:solidFill>
              <a:prstDash val="solid"/>
            </a:ln>
            <a:effectLst>
              <a:outerShdw blurRad="25400" dist="50800" dir="2700000" algn="bl" rotWithShape="0">
                <a:srgbClr val="B8C3CC">
                  <a:alpha val="16000"/>
                </a:srgbClr>
              </a:outerShdw>
            </a:effectLst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16" name="Shape 5">
              <a:extLst>
                <a:ext uri="{FF2B5EF4-FFF2-40B4-BE49-F238E27FC236}">
                  <a16:creationId xmlns:a16="http://schemas.microsoft.com/office/drawing/2014/main" id="{B00346FA-5892-4246-BB8C-23BFED651232}"/>
                </a:ext>
              </a:extLst>
            </p:cNvPr>
            <p:cNvSpPr/>
            <p:nvPr/>
          </p:nvSpPr>
          <p:spPr>
            <a:xfrm>
              <a:off x="7747282" y="2820279"/>
              <a:ext cx="732347" cy="1"/>
            </a:xfrm>
            <a:prstGeom prst="line">
              <a:avLst/>
            </a:prstGeom>
            <a:noFill/>
            <a:ln w="22860">
              <a:solidFill>
                <a:srgbClr val="596475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17" name="Shape 6">
              <a:extLst>
                <a:ext uri="{FF2B5EF4-FFF2-40B4-BE49-F238E27FC236}">
                  <a16:creationId xmlns:a16="http://schemas.microsoft.com/office/drawing/2014/main" id="{4F5E0CC3-CDAF-C33E-64B9-16A84E5A28A4}"/>
                </a:ext>
              </a:extLst>
            </p:cNvPr>
            <p:cNvSpPr/>
            <p:nvPr/>
          </p:nvSpPr>
          <p:spPr>
            <a:xfrm>
              <a:off x="7969601" y="2735275"/>
              <a:ext cx="163470" cy="163470"/>
            </a:xfrm>
            <a:prstGeom prst="ellipse">
              <a:avLst/>
            </a:prstGeom>
            <a:solidFill>
              <a:srgbClr val="00D7A0"/>
            </a:solidFill>
            <a:ln w="12700">
              <a:solidFill>
                <a:srgbClr val="00D7A0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18" name="Shape 7">
              <a:extLst>
                <a:ext uri="{FF2B5EF4-FFF2-40B4-BE49-F238E27FC236}">
                  <a16:creationId xmlns:a16="http://schemas.microsoft.com/office/drawing/2014/main" id="{654712DF-F744-E4F4-C915-E9D8D8B07180}"/>
                </a:ext>
              </a:extLst>
            </p:cNvPr>
            <p:cNvSpPr/>
            <p:nvPr/>
          </p:nvSpPr>
          <p:spPr>
            <a:xfrm>
              <a:off x="7747282" y="3081832"/>
              <a:ext cx="732347" cy="1"/>
            </a:xfrm>
            <a:prstGeom prst="line">
              <a:avLst/>
            </a:prstGeom>
            <a:noFill/>
            <a:ln w="22860">
              <a:solidFill>
                <a:srgbClr val="596475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19" name="Shape 8">
              <a:extLst>
                <a:ext uri="{FF2B5EF4-FFF2-40B4-BE49-F238E27FC236}">
                  <a16:creationId xmlns:a16="http://schemas.microsoft.com/office/drawing/2014/main" id="{F5D1F37B-9C0F-AF5C-1AA8-1BA7D074BBD6}"/>
                </a:ext>
              </a:extLst>
            </p:cNvPr>
            <p:cNvSpPr/>
            <p:nvPr/>
          </p:nvSpPr>
          <p:spPr>
            <a:xfrm>
              <a:off x="8231154" y="2996827"/>
              <a:ext cx="163470" cy="163470"/>
            </a:xfrm>
            <a:prstGeom prst="ellipse">
              <a:avLst/>
            </a:prstGeom>
            <a:solidFill>
              <a:srgbClr val="00A6D6"/>
            </a:solidFill>
            <a:ln w="12700">
              <a:solidFill>
                <a:srgbClr val="00A6D6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20" name="Shape 9">
              <a:extLst>
                <a:ext uri="{FF2B5EF4-FFF2-40B4-BE49-F238E27FC236}">
                  <a16:creationId xmlns:a16="http://schemas.microsoft.com/office/drawing/2014/main" id="{7A9F5EC0-A36B-C228-7D2C-E9A174B69B88}"/>
                </a:ext>
              </a:extLst>
            </p:cNvPr>
            <p:cNvSpPr/>
            <p:nvPr/>
          </p:nvSpPr>
          <p:spPr>
            <a:xfrm>
              <a:off x="7747282" y="3343384"/>
              <a:ext cx="732347" cy="1"/>
            </a:xfrm>
            <a:prstGeom prst="line">
              <a:avLst/>
            </a:prstGeom>
            <a:noFill/>
            <a:ln w="22860">
              <a:solidFill>
                <a:srgbClr val="596475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21" name="Shape 10">
              <a:extLst>
                <a:ext uri="{FF2B5EF4-FFF2-40B4-BE49-F238E27FC236}">
                  <a16:creationId xmlns:a16="http://schemas.microsoft.com/office/drawing/2014/main" id="{33A87FFE-AB7D-8FF0-C6F2-54C8F6BC07CA}"/>
                </a:ext>
              </a:extLst>
            </p:cNvPr>
            <p:cNvSpPr/>
            <p:nvPr/>
          </p:nvSpPr>
          <p:spPr>
            <a:xfrm>
              <a:off x="7851903" y="3258380"/>
              <a:ext cx="163470" cy="163470"/>
            </a:xfrm>
            <a:prstGeom prst="ellipse">
              <a:avLst/>
            </a:prstGeom>
            <a:solidFill>
              <a:srgbClr val="000028"/>
            </a:solidFill>
            <a:ln w="12700">
              <a:solidFill>
                <a:srgbClr val="000028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22" name="Text 11">
              <a:extLst>
                <a:ext uri="{FF2B5EF4-FFF2-40B4-BE49-F238E27FC236}">
                  <a16:creationId xmlns:a16="http://schemas.microsoft.com/office/drawing/2014/main" id="{EBA86A41-42E0-B29F-CF5F-D3B979F7FE84}"/>
                </a:ext>
              </a:extLst>
            </p:cNvPr>
            <p:cNvSpPr/>
            <p:nvPr/>
          </p:nvSpPr>
          <p:spPr>
            <a:xfrm>
              <a:off x="7675355" y="3572243"/>
              <a:ext cx="457717" cy="1111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500" b="1" dirty="0">
                  <a:solidFill>
                    <a:srgbClr val="59647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INTENT</a:t>
              </a:r>
              <a:endParaRPr lang="en-US" sz="500" dirty="0"/>
            </a:p>
          </p:txBody>
        </p:sp>
        <p:sp>
          <p:nvSpPr>
            <p:cNvPr id="123" name="Text 12">
              <a:extLst>
                <a:ext uri="{FF2B5EF4-FFF2-40B4-BE49-F238E27FC236}">
                  <a16:creationId xmlns:a16="http://schemas.microsoft.com/office/drawing/2014/main" id="{06F53269-4D46-792E-BBF7-1E09250DB6CD}"/>
                </a:ext>
              </a:extLst>
            </p:cNvPr>
            <p:cNvSpPr/>
            <p:nvPr/>
          </p:nvSpPr>
          <p:spPr>
            <a:xfrm>
              <a:off x="8133072" y="3572243"/>
              <a:ext cx="457717" cy="1111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500" b="1" dirty="0">
                  <a:solidFill>
                    <a:srgbClr val="59647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RULES</a:t>
              </a:r>
              <a:endParaRPr lang="en-US" sz="500" dirty="0"/>
            </a:p>
          </p:txBody>
        </p:sp>
        <p:sp>
          <p:nvSpPr>
            <p:cNvPr id="124" name="Shape 13">
              <a:extLst>
                <a:ext uri="{FF2B5EF4-FFF2-40B4-BE49-F238E27FC236}">
                  <a16:creationId xmlns:a16="http://schemas.microsoft.com/office/drawing/2014/main" id="{EEE7E724-F31A-D732-D740-7160F9947650}"/>
                </a:ext>
              </a:extLst>
            </p:cNvPr>
            <p:cNvSpPr/>
            <p:nvPr/>
          </p:nvSpPr>
          <p:spPr>
            <a:xfrm>
              <a:off x="8460012" y="2506416"/>
              <a:ext cx="470795" cy="1"/>
            </a:xfrm>
            <a:prstGeom prst="line">
              <a:avLst/>
            </a:prstGeom>
            <a:noFill/>
            <a:ln w="38100">
              <a:solidFill>
                <a:srgbClr val="00A6D6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25" name="Shape 14">
              <a:extLst>
                <a:ext uri="{FF2B5EF4-FFF2-40B4-BE49-F238E27FC236}">
                  <a16:creationId xmlns:a16="http://schemas.microsoft.com/office/drawing/2014/main" id="{17CCD3A7-C655-B846-5911-063E5AF92900}"/>
                </a:ext>
              </a:extLst>
            </p:cNvPr>
            <p:cNvSpPr/>
            <p:nvPr/>
          </p:nvSpPr>
          <p:spPr>
            <a:xfrm>
              <a:off x="8917729" y="1473284"/>
              <a:ext cx="2059726" cy="2582831"/>
            </a:xfrm>
            <a:prstGeom prst="roundRect">
              <a:avLst>
                <a:gd name="adj" fmla="val 2540"/>
              </a:avLst>
            </a:prstGeom>
            <a:solidFill>
              <a:srgbClr val="FFFFFF">
                <a:alpha val="90000"/>
              </a:srgbClr>
            </a:solidFill>
            <a:ln w="12700">
              <a:solidFill>
                <a:srgbClr val="00D7A0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26" name="Text 15">
              <a:extLst>
                <a:ext uri="{FF2B5EF4-FFF2-40B4-BE49-F238E27FC236}">
                  <a16:creationId xmlns:a16="http://schemas.microsoft.com/office/drawing/2014/main" id="{51F28D71-D4E1-4B3A-A555-30DC1588097C}"/>
                </a:ext>
              </a:extLst>
            </p:cNvPr>
            <p:cNvSpPr/>
            <p:nvPr/>
          </p:nvSpPr>
          <p:spPr>
            <a:xfrm>
              <a:off x="9120432" y="1571366"/>
              <a:ext cx="1647781" cy="14385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600" b="1" kern="0" spc="100" dirty="0">
                  <a:solidFill>
                    <a:srgbClr val="00D7A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GOVERNED SPACE</a:t>
              </a:r>
              <a:endParaRPr lang="en-US" sz="600" dirty="0"/>
            </a:p>
          </p:txBody>
        </p:sp>
        <p:sp>
          <p:nvSpPr>
            <p:cNvPr id="127" name="Shape 20">
              <a:extLst>
                <a:ext uri="{FF2B5EF4-FFF2-40B4-BE49-F238E27FC236}">
                  <a16:creationId xmlns:a16="http://schemas.microsoft.com/office/drawing/2014/main" id="{005C2499-1B03-C781-C254-4D6276B82896}"/>
                </a:ext>
              </a:extLst>
            </p:cNvPr>
            <p:cNvSpPr/>
            <p:nvPr/>
          </p:nvSpPr>
          <p:spPr>
            <a:xfrm>
              <a:off x="9937784" y="1839458"/>
              <a:ext cx="1" cy="143854"/>
            </a:xfrm>
            <a:prstGeom prst="line">
              <a:avLst/>
            </a:prstGeom>
            <a:noFill/>
            <a:ln w="25400">
              <a:solidFill>
                <a:srgbClr val="000028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28" name="Shape 21">
              <a:extLst>
                <a:ext uri="{FF2B5EF4-FFF2-40B4-BE49-F238E27FC236}">
                  <a16:creationId xmlns:a16="http://schemas.microsoft.com/office/drawing/2014/main" id="{A0598C38-9BAC-BC2D-B671-711061D79CFC}"/>
                </a:ext>
              </a:extLst>
            </p:cNvPr>
            <p:cNvSpPr/>
            <p:nvPr/>
          </p:nvSpPr>
          <p:spPr>
            <a:xfrm>
              <a:off x="9878935" y="1754453"/>
              <a:ext cx="117699" cy="117699"/>
            </a:xfrm>
            <a:prstGeom prst="ellipse">
              <a:avLst/>
            </a:prstGeom>
            <a:solidFill>
              <a:srgbClr val="00D7A0"/>
            </a:solidFill>
            <a:ln w="12700">
              <a:solidFill>
                <a:srgbClr val="00D7A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29" name="Shape 22">
              <a:extLst>
                <a:ext uri="{FF2B5EF4-FFF2-40B4-BE49-F238E27FC236}">
                  <a16:creationId xmlns:a16="http://schemas.microsoft.com/office/drawing/2014/main" id="{8FECEF55-7FC1-1A42-7D59-D84189768E03}"/>
                </a:ext>
              </a:extLst>
            </p:cNvPr>
            <p:cNvSpPr/>
            <p:nvPr/>
          </p:nvSpPr>
          <p:spPr>
            <a:xfrm>
              <a:off x="9107355" y="1885229"/>
              <a:ext cx="346557" cy="281169"/>
            </a:xfrm>
            <a:prstGeom prst="roundRect">
              <a:avLst>
                <a:gd name="adj" fmla="val 9302"/>
              </a:avLst>
            </a:prstGeom>
            <a:solidFill>
              <a:srgbClr val="EAF8FB"/>
            </a:solidFill>
            <a:ln w="1905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30" name="Text 23">
              <a:extLst>
                <a:ext uri="{FF2B5EF4-FFF2-40B4-BE49-F238E27FC236}">
                  <a16:creationId xmlns:a16="http://schemas.microsoft.com/office/drawing/2014/main" id="{F801793D-2662-AE2A-5A8E-567E76B6EFEA}"/>
                </a:ext>
              </a:extLst>
            </p:cNvPr>
            <p:cNvSpPr/>
            <p:nvPr/>
          </p:nvSpPr>
          <p:spPr>
            <a:xfrm>
              <a:off x="9107355" y="1950617"/>
              <a:ext cx="346557" cy="10462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500" b="1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</a:t>
              </a:r>
              <a:endParaRPr lang="en-US" sz="500" dirty="0"/>
            </a:p>
          </p:txBody>
        </p:sp>
        <p:sp>
          <p:nvSpPr>
            <p:cNvPr id="131" name="Shape 24">
              <a:extLst>
                <a:ext uri="{FF2B5EF4-FFF2-40B4-BE49-F238E27FC236}">
                  <a16:creationId xmlns:a16="http://schemas.microsoft.com/office/drawing/2014/main" id="{2AF3668B-F9BC-63D7-F2A5-52CE0069C3E2}"/>
                </a:ext>
              </a:extLst>
            </p:cNvPr>
            <p:cNvSpPr/>
            <p:nvPr/>
          </p:nvSpPr>
          <p:spPr>
            <a:xfrm>
              <a:off x="10467428" y="1885229"/>
              <a:ext cx="346557" cy="281169"/>
            </a:xfrm>
            <a:prstGeom prst="roundRect">
              <a:avLst>
                <a:gd name="adj" fmla="val 9302"/>
              </a:avLst>
            </a:prstGeom>
            <a:solidFill>
              <a:srgbClr val="EAF8FB"/>
            </a:solidFill>
            <a:ln w="1905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32" name="Text 25">
              <a:extLst>
                <a:ext uri="{FF2B5EF4-FFF2-40B4-BE49-F238E27FC236}">
                  <a16:creationId xmlns:a16="http://schemas.microsoft.com/office/drawing/2014/main" id="{3D01152C-2E9B-1E61-E0F8-729EF0471136}"/>
                </a:ext>
              </a:extLst>
            </p:cNvPr>
            <p:cNvSpPr/>
            <p:nvPr/>
          </p:nvSpPr>
          <p:spPr>
            <a:xfrm>
              <a:off x="10467428" y="1950617"/>
              <a:ext cx="346557" cy="10462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500" b="1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</a:t>
              </a:r>
              <a:endParaRPr lang="en-US" sz="500" dirty="0"/>
            </a:p>
          </p:txBody>
        </p:sp>
        <p:sp>
          <p:nvSpPr>
            <p:cNvPr id="133" name="Shape 26">
              <a:extLst>
                <a:ext uri="{FF2B5EF4-FFF2-40B4-BE49-F238E27FC236}">
                  <a16:creationId xmlns:a16="http://schemas.microsoft.com/office/drawing/2014/main" id="{CFAB6144-72B9-2B11-840D-C43EBFD4A344}"/>
                </a:ext>
              </a:extLst>
            </p:cNvPr>
            <p:cNvSpPr/>
            <p:nvPr/>
          </p:nvSpPr>
          <p:spPr>
            <a:xfrm>
              <a:off x="9107355" y="3160298"/>
              <a:ext cx="346557" cy="281169"/>
            </a:xfrm>
            <a:prstGeom prst="roundRect">
              <a:avLst>
                <a:gd name="adj" fmla="val 9302"/>
              </a:avLst>
            </a:prstGeom>
            <a:solidFill>
              <a:srgbClr val="EAF8FB"/>
            </a:solidFill>
            <a:ln w="1905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34" name="Text 27">
              <a:extLst>
                <a:ext uri="{FF2B5EF4-FFF2-40B4-BE49-F238E27FC236}">
                  <a16:creationId xmlns:a16="http://schemas.microsoft.com/office/drawing/2014/main" id="{E2B227AF-A524-D97E-5CCC-F495090847D7}"/>
                </a:ext>
              </a:extLst>
            </p:cNvPr>
            <p:cNvSpPr/>
            <p:nvPr/>
          </p:nvSpPr>
          <p:spPr>
            <a:xfrm>
              <a:off x="9107355" y="3225686"/>
              <a:ext cx="346557" cy="10462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500" b="1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3</a:t>
              </a:r>
              <a:endParaRPr lang="en-US" sz="500" dirty="0"/>
            </a:p>
          </p:txBody>
        </p:sp>
        <p:sp>
          <p:nvSpPr>
            <p:cNvPr id="135" name="Shape 28">
              <a:extLst>
                <a:ext uri="{FF2B5EF4-FFF2-40B4-BE49-F238E27FC236}">
                  <a16:creationId xmlns:a16="http://schemas.microsoft.com/office/drawing/2014/main" id="{513C4E73-0DB8-6143-F1A1-9EF93D2FE85A}"/>
                </a:ext>
              </a:extLst>
            </p:cNvPr>
            <p:cNvSpPr/>
            <p:nvPr/>
          </p:nvSpPr>
          <p:spPr>
            <a:xfrm>
              <a:off x="10467428" y="3160298"/>
              <a:ext cx="346557" cy="281169"/>
            </a:xfrm>
            <a:prstGeom prst="roundRect">
              <a:avLst>
                <a:gd name="adj" fmla="val 9302"/>
              </a:avLst>
            </a:prstGeom>
            <a:solidFill>
              <a:srgbClr val="EAF8FB"/>
            </a:solidFill>
            <a:ln w="1905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36" name="Text 29">
              <a:extLst>
                <a:ext uri="{FF2B5EF4-FFF2-40B4-BE49-F238E27FC236}">
                  <a16:creationId xmlns:a16="http://schemas.microsoft.com/office/drawing/2014/main" id="{C45B7EDF-02C0-DA7F-E30A-DE2786BE44DB}"/>
                </a:ext>
              </a:extLst>
            </p:cNvPr>
            <p:cNvSpPr/>
            <p:nvPr/>
          </p:nvSpPr>
          <p:spPr>
            <a:xfrm>
              <a:off x="10467428" y="3225686"/>
              <a:ext cx="346557" cy="10462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500" b="1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4</a:t>
              </a:r>
              <a:endParaRPr lang="en-US" sz="500" dirty="0"/>
            </a:p>
          </p:txBody>
        </p:sp>
        <p:sp>
          <p:nvSpPr>
            <p:cNvPr id="137" name="Shape 30">
              <a:extLst>
                <a:ext uri="{FF2B5EF4-FFF2-40B4-BE49-F238E27FC236}">
                  <a16:creationId xmlns:a16="http://schemas.microsoft.com/office/drawing/2014/main" id="{31509D69-48ED-AB9F-B70A-C64BE9DF4014}"/>
                </a:ext>
              </a:extLst>
            </p:cNvPr>
            <p:cNvSpPr/>
            <p:nvPr/>
          </p:nvSpPr>
          <p:spPr>
            <a:xfrm>
              <a:off x="9787391" y="3474161"/>
              <a:ext cx="346557" cy="281169"/>
            </a:xfrm>
            <a:prstGeom prst="roundRect">
              <a:avLst>
                <a:gd name="adj" fmla="val 9302"/>
              </a:avLst>
            </a:prstGeom>
            <a:solidFill>
              <a:srgbClr val="EAF8FB"/>
            </a:solidFill>
            <a:ln w="1905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38" name="Text 31">
              <a:extLst>
                <a:ext uri="{FF2B5EF4-FFF2-40B4-BE49-F238E27FC236}">
                  <a16:creationId xmlns:a16="http://schemas.microsoft.com/office/drawing/2014/main" id="{AD323BBB-1CA9-074B-A38F-604F9015C983}"/>
                </a:ext>
              </a:extLst>
            </p:cNvPr>
            <p:cNvSpPr/>
            <p:nvPr/>
          </p:nvSpPr>
          <p:spPr>
            <a:xfrm>
              <a:off x="9787391" y="3539549"/>
              <a:ext cx="346557" cy="10462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500" b="1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5</a:t>
              </a:r>
              <a:endParaRPr lang="en-US" sz="500" dirty="0"/>
            </a:p>
          </p:txBody>
        </p:sp>
        <p:sp>
          <p:nvSpPr>
            <p:cNvPr id="139" name="Shape 32">
              <a:extLst>
                <a:ext uri="{FF2B5EF4-FFF2-40B4-BE49-F238E27FC236}">
                  <a16:creationId xmlns:a16="http://schemas.microsoft.com/office/drawing/2014/main" id="{24D9B30E-8143-032D-2207-A7216828D38E}"/>
                </a:ext>
              </a:extLst>
            </p:cNvPr>
            <p:cNvSpPr/>
            <p:nvPr/>
          </p:nvSpPr>
          <p:spPr>
            <a:xfrm flipH="1" flipV="1">
              <a:off x="9468299" y="2056475"/>
              <a:ext cx="124237" cy="130776"/>
            </a:xfrm>
            <a:prstGeom prst="line">
              <a:avLst/>
            </a:prstGeom>
            <a:noFill/>
            <a:ln w="22860">
              <a:solidFill>
                <a:schemeClr val="accent2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40" name="Shape 33">
              <a:extLst>
                <a:ext uri="{FF2B5EF4-FFF2-40B4-BE49-F238E27FC236}">
                  <a16:creationId xmlns:a16="http://schemas.microsoft.com/office/drawing/2014/main" id="{CCEB2C36-E50C-AB32-F179-2E896AA36DEE}"/>
                </a:ext>
              </a:extLst>
            </p:cNvPr>
            <p:cNvSpPr/>
            <p:nvPr/>
          </p:nvSpPr>
          <p:spPr>
            <a:xfrm flipV="1">
              <a:off x="10297419" y="2101010"/>
              <a:ext cx="156932" cy="130776"/>
            </a:xfrm>
            <a:prstGeom prst="line">
              <a:avLst/>
            </a:prstGeom>
            <a:noFill/>
            <a:ln w="22860">
              <a:solidFill>
                <a:schemeClr val="accent2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41" name="Shape 34">
              <a:extLst>
                <a:ext uri="{FF2B5EF4-FFF2-40B4-BE49-F238E27FC236}">
                  <a16:creationId xmlns:a16="http://schemas.microsoft.com/office/drawing/2014/main" id="{478A116A-7E58-7041-D0BA-FF01FA55116F}"/>
                </a:ext>
              </a:extLst>
            </p:cNvPr>
            <p:cNvSpPr/>
            <p:nvPr/>
          </p:nvSpPr>
          <p:spPr>
            <a:xfrm flipH="1">
              <a:off x="9427757" y="2624115"/>
              <a:ext cx="255012" cy="490411"/>
            </a:xfrm>
            <a:prstGeom prst="line">
              <a:avLst/>
            </a:prstGeom>
            <a:noFill/>
            <a:ln w="22860">
              <a:solidFill>
                <a:schemeClr val="accent2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42" name="Shape 36">
              <a:extLst>
                <a:ext uri="{FF2B5EF4-FFF2-40B4-BE49-F238E27FC236}">
                  <a16:creationId xmlns:a16="http://schemas.microsoft.com/office/drawing/2014/main" id="{92B9FCAD-F070-34D1-35B5-95981AD0B206}"/>
                </a:ext>
              </a:extLst>
            </p:cNvPr>
            <p:cNvSpPr/>
            <p:nvPr/>
          </p:nvSpPr>
          <p:spPr>
            <a:xfrm>
              <a:off x="9937784" y="2728736"/>
              <a:ext cx="26155" cy="719269"/>
            </a:xfrm>
            <a:prstGeom prst="line">
              <a:avLst/>
            </a:prstGeom>
            <a:noFill/>
            <a:ln w="22860">
              <a:solidFill>
                <a:schemeClr val="accent2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43" name="Shape 38">
              <a:extLst>
                <a:ext uri="{FF2B5EF4-FFF2-40B4-BE49-F238E27FC236}">
                  <a16:creationId xmlns:a16="http://schemas.microsoft.com/office/drawing/2014/main" id="{852F8990-0C71-E029-3584-7C41D021983A}"/>
                </a:ext>
              </a:extLst>
            </p:cNvPr>
            <p:cNvSpPr/>
            <p:nvPr/>
          </p:nvSpPr>
          <p:spPr>
            <a:xfrm>
              <a:off x="10375885" y="3650709"/>
              <a:ext cx="307324" cy="307324"/>
            </a:xfrm>
            <a:prstGeom prst="ellipse">
              <a:avLst/>
            </a:prstGeom>
            <a:solidFill>
              <a:srgbClr val="00D7A0"/>
            </a:solidFill>
            <a:ln w="12700">
              <a:solidFill>
                <a:srgbClr val="00D7A0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44" name="Shape 39">
              <a:extLst>
                <a:ext uri="{FF2B5EF4-FFF2-40B4-BE49-F238E27FC236}">
                  <a16:creationId xmlns:a16="http://schemas.microsoft.com/office/drawing/2014/main" id="{35628F97-E893-CF7C-67D9-4B646E28B74C}"/>
                </a:ext>
              </a:extLst>
            </p:cNvPr>
            <p:cNvSpPr/>
            <p:nvPr/>
          </p:nvSpPr>
          <p:spPr>
            <a:xfrm>
              <a:off x="10447811" y="3801101"/>
              <a:ext cx="58849" cy="58849"/>
            </a:xfrm>
            <a:prstGeom prst="line">
              <a:avLst/>
            </a:prstGeom>
            <a:noFill/>
            <a:ln w="2794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45" name="Shape 40">
              <a:extLst>
                <a:ext uri="{FF2B5EF4-FFF2-40B4-BE49-F238E27FC236}">
                  <a16:creationId xmlns:a16="http://schemas.microsoft.com/office/drawing/2014/main" id="{6C2F8C39-1265-9EFA-96B0-8D61E4793DAD}"/>
                </a:ext>
              </a:extLst>
            </p:cNvPr>
            <p:cNvSpPr/>
            <p:nvPr/>
          </p:nvSpPr>
          <p:spPr>
            <a:xfrm flipV="1">
              <a:off x="10506661" y="3716097"/>
              <a:ext cx="111160" cy="143854"/>
            </a:xfrm>
            <a:prstGeom prst="line">
              <a:avLst/>
            </a:prstGeom>
            <a:noFill/>
            <a:ln w="2794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46" name="Shape 41">
              <a:extLst>
                <a:ext uri="{FF2B5EF4-FFF2-40B4-BE49-F238E27FC236}">
                  <a16:creationId xmlns:a16="http://schemas.microsoft.com/office/drawing/2014/main" id="{671A751D-0E70-D6BB-4055-44B3F128F4D7}"/>
                </a:ext>
              </a:extLst>
            </p:cNvPr>
            <p:cNvSpPr/>
            <p:nvPr/>
          </p:nvSpPr>
          <p:spPr>
            <a:xfrm>
              <a:off x="8721565" y="1394818"/>
              <a:ext cx="1" cy="2746301"/>
            </a:xfrm>
            <a:prstGeom prst="line">
              <a:avLst/>
            </a:prstGeom>
            <a:noFill/>
            <a:ln w="12700">
              <a:solidFill>
                <a:srgbClr val="000028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47" name="Shape 42">
              <a:extLst>
                <a:ext uri="{FF2B5EF4-FFF2-40B4-BE49-F238E27FC236}">
                  <a16:creationId xmlns:a16="http://schemas.microsoft.com/office/drawing/2014/main" id="{6B470402-032D-B649-EB8F-6C7BF4AF6533}"/>
                </a:ext>
              </a:extLst>
            </p:cNvPr>
            <p:cNvSpPr/>
            <p:nvPr/>
          </p:nvSpPr>
          <p:spPr>
            <a:xfrm>
              <a:off x="8721565" y="1394818"/>
              <a:ext cx="196164" cy="1"/>
            </a:xfrm>
            <a:prstGeom prst="line">
              <a:avLst/>
            </a:prstGeom>
            <a:noFill/>
            <a:ln w="12700">
              <a:solidFill>
                <a:srgbClr val="000028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48" name="Shape 43">
              <a:extLst>
                <a:ext uri="{FF2B5EF4-FFF2-40B4-BE49-F238E27FC236}">
                  <a16:creationId xmlns:a16="http://schemas.microsoft.com/office/drawing/2014/main" id="{624597ED-9EB4-5A40-9E37-96DE48324C31}"/>
                </a:ext>
              </a:extLst>
            </p:cNvPr>
            <p:cNvSpPr/>
            <p:nvPr/>
          </p:nvSpPr>
          <p:spPr>
            <a:xfrm>
              <a:off x="8721565" y="4141120"/>
              <a:ext cx="196164" cy="1"/>
            </a:xfrm>
            <a:prstGeom prst="line">
              <a:avLst/>
            </a:prstGeom>
            <a:noFill/>
            <a:ln w="12700">
              <a:solidFill>
                <a:srgbClr val="000028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49" name="Text 44">
              <a:extLst>
                <a:ext uri="{FF2B5EF4-FFF2-40B4-BE49-F238E27FC236}">
                  <a16:creationId xmlns:a16="http://schemas.microsoft.com/office/drawing/2014/main" id="{130DF754-75D5-2C16-10B5-872B058E9E06}"/>
                </a:ext>
              </a:extLst>
            </p:cNvPr>
            <p:cNvSpPr/>
            <p:nvPr/>
          </p:nvSpPr>
          <p:spPr>
            <a:xfrm>
              <a:off x="7596889" y="3846873"/>
              <a:ext cx="967744" cy="1503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600" b="1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SET THE FRAME</a:t>
              </a:r>
              <a:endParaRPr lang="en-US" sz="600" dirty="0"/>
            </a:p>
          </p:txBody>
        </p:sp>
        <p:sp>
          <p:nvSpPr>
            <p:cNvPr id="150" name="Text 45">
              <a:extLst>
                <a:ext uri="{FF2B5EF4-FFF2-40B4-BE49-F238E27FC236}">
                  <a16:creationId xmlns:a16="http://schemas.microsoft.com/office/drawing/2014/main" id="{D5A9A96A-90F1-3CA7-E62C-FAB2A4A500EB}"/>
                </a:ext>
              </a:extLst>
            </p:cNvPr>
            <p:cNvSpPr/>
            <p:nvPr/>
          </p:nvSpPr>
          <p:spPr>
            <a:xfrm>
              <a:off x="8917729" y="4226124"/>
              <a:ext cx="2059726" cy="1503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500" b="1" kern="0" spc="50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AI ORCHESTRATES &amp; EXECUTES</a:t>
              </a:r>
              <a:endParaRPr lang="en-US" sz="500" dirty="0"/>
            </a:p>
          </p:txBody>
        </p:sp>
        <p:sp>
          <p:nvSpPr>
            <p:cNvPr id="151" name="Text 46">
              <a:extLst>
                <a:ext uri="{FF2B5EF4-FFF2-40B4-BE49-F238E27FC236}">
                  <a16:creationId xmlns:a16="http://schemas.microsoft.com/office/drawing/2014/main" id="{F3C3EE71-A578-E6DB-702F-BA948D27B3CE}"/>
                </a:ext>
              </a:extLst>
            </p:cNvPr>
            <p:cNvSpPr/>
            <p:nvPr/>
          </p:nvSpPr>
          <p:spPr>
            <a:xfrm>
              <a:off x="7492268" y="4402672"/>
              <a:ext cx="3812128" cy="17000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kern="0" spc="100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FRAME  /  DELEGATE  /  GOVERN</a:t>
              </a:r>
              <a:endParaRPr lang="en-US" sz="900" dirty="0"/>
            </a:p>
          </p:txBody>
        </p:sp>
        <p:pic>
          <p:nvPicPr>
            <p:cNvPr id="152" name="Grafik 151" descr="Frau mit einfarbiger Füllung">
              <a:extLst>
                <a:ext uri="{FF2B5EF4-FFF2-40B4-BE49-F238E27FC236}">
                  <a16:creationId xmlns:a16="http://schemas.microsoft.com/office/drawing/2014/main" id="{7B40F1B5-FEFE-D5C8-DA8B-7BC143AB611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33137" y="1707758"/>
              <a:ext cx="746088" cy="746088"/>
            </a:xfrm>
            <a:prstGeom prst="rect">
              <a:avLst/>
            </a:prstGeom>
          </p:spPr>
        </p:pic>
        <p:sp>
          <p:nvSpPr>
            <p:cNvPr id="153" name="Shape 16">
              <a:extLst>
                <a:ext uri="{FF2B5EF4-FFF2-40B4-BE49-F238E27FC236}">
                  <a16:creationId xmlns:a16="http://schemas.microsoft.com/office/drawing/2014/main" id="{7134E962-1A79-58BC-E0CB-0F6210123591}"/>
                </a:ext>
              </a:extLst>
            </p:cNvPr>
            <p:cNvSpPr/>
            <p:nvPr/>
          </p:nvSpPr>
          <p:spPr>
            <a:xfrm>
              <a:off x="9565072" y="1983311"/>
              <a:ext cx="745425" cy="745425"/>
            </a:xfrm>
            <a:prstGeom prst="ellipse">
              <a:avLst/>
            </a:prstGeom>
            <a:solidFill>
              <a:schemeClr val="tx1">
                <a:lumMod val="85000"/>
              </a:schemeClr>
            </a:solidFill>
            <a:ln w="1905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54" name="Shape 36">
              <a:extLst>
                <a:ext uri="{FF2B5EF4-FFF2-40B4-BE49-F238E27FC236}">
                  <a16:creationId xmlns:a16="http://schemas.microsoft.com/office/drawing/2014/main" id="{9CB0E400-E3B4-0E14-CB4A-2DE0373EA30D}"/>
                </a:ext>
              </a:extLst>
            </p:cNvPr>
            <p:cNvSpPr/>
            <p:nvPr/>
          </p:nvSpPr>
          <p:spPr>
            <a:xfrm>
              <a:off x="10218954" y="2634608"/>
              <a:ext cx="398866" cy="506073"/>
            </a:xfrm>
            <a:prstGeom prst="line">
              <a:avLst/>
            </a:prstGeom>
            <a:noFill/>
            <a:ln w="22860">
              <a:solidFill>
                <a:schemeClr val="accent2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55" name="Shape 37">
              <a:extLst>
                <a:ext uri="{FF2B5EF4-FFF2-40B4-BE49-F238E27FC236}">
                  <a16:creationId xmlns:a16="http://schemas.microsoft.com/office/drawing/2014/main" id="{53BD1BA5-4278-6EF5-5A6F-8133E58765AD}"/>
                </a:ext>
              </a:extLst>
            </p:cNvPr>
            <p:cNvSpPr/>
            <p:nvPr/>
          </p:nvSpPr>
          <p:spPr>
            <a:xfrm>
              <a:off x="9509391" y="1822246"/>
              <a:ext cx="938420" cy="1067553"/>
            </a:xfrm>
            <a:prstGeom prst="arc">
              <a:avLst>
                <a:gd name="adj1" fmla="val 16200000"/>
                <a:gd name="adj2" fmla="val 21194966"/>
              </a:avLst>
            </a:prstGeom>
            <a:solidFill>
              <a:srgbClr val="FFFFFF">
                <a:alpha val="0"/>
              </a:srgbClr>
            </a:solidFill>
            <a:ln w="25400">
              <a:solidFill>
                <a:schemeClr val="accent2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 sz="1200"/>
            </a:p>
          </p:txBody>
        </p:sp>
        <p:pic>
          <p:nvPicPr>
            <p:cNvPr id="156" name="Graphic 5">
              <a:extLst>
                <a:ext uri="{FF2B5EF4-FFF2-40B4-BE49-F238E27FC236}">
                  <a16:creationId xmlns:a16="http://schemas.microsoft.com/office/drawing/2014/main" id="{5E406A7F-F565-C784-F9FC-F99BB27171E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748158" y="2136520"/>
              <a:ext cx="345800" cy="415668"/>
            </a:xfrm>
            <a:prstGeom prst="rect">
              <a:avLst/>
            </a:prstGeom>
          </p:spPr>
        </p:pic>
      </p:grpSp>
      <p:cxnSp>
        <p:nvCxnSpPr>
          <p:cNvPr id="162" name="Gerade Verbindung mit Pfeil 161">
            <a:extLst>
              <a:ext uri="{FF2B5EF4-FFF2-40B4-BE49-F238E27FC236}">
                <a16:creationId xmlns:a16="http://schemas.microsoft.com/office/drawing/2014/main" id="{E9E36C35-7AD5-D702-AF83-89DA5EDF5C10}"/>
              </a:ext>
            </a:extLst>
          </p:cNvPr>
          <p:cNvCxnSpPr/>
          <p:nvPr/>
        </p:nvCxnSpPr>
        <p:spPr>
          <a:xfrm>
            <a:off x="894303" y="5998137"/>
            <a:ext cx="10219174" cy="0"/>
          </a:xfrm>
          <a:prstGeom prst="straightConnector1">
            <a:avLst/>
          </a:prstGeom>
          <a:ln w="57150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feld 162">
            <a:extLst>
              <a:ext uri="{FF2B5EF4-FFF2-40B4-BE49-F238E27FC236}">
                <a16:creationId xmlns:a16="http://schemas.microsoft.com/office/drawing/2014/main" id="{9B79B808-6B40-49AA-32A8-EACD4C0EA42C}"/>
              </a:ext>
            </a:extLst>
          </p:cNvPr>
          <p:cNvSpPr txBox="1"/>
          <p:nvPr/>
        </p:nvSpPr>
        <p:spPr>
          <a:xfrm>
            <a:off x="9746912" y="6040803"/>
            <a:ext cx="119103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 rtl="0"/>
            <a:r>
              <a:rPr lang="en-US" sz="1200" i="1" noProof="0" dirty="0">
                <a:solidFill>
                  <a:schemeClr val="tx1"/>
                </a:solidFill>
                <a:latin typeface="+mn-lt"/>
              </a:rPr>
              <a:t>Higher probability</a:t>
            </a:r>
          </a:p>
        </p:txBody>
      </p:sp>
      <p:sp>
        <p:nvSpPr>
          <p:cNvPr id="164" name="Textfeld 163">
            <a:extLst>
              <a:ext uri="{FF2B5EF4-FFF2-40B4-BE49-F238E27FC236}">
                <a16:creationId xmlns:a16="http://schemas.microsoft.com/office/drawing/2014/main" id="{D2B9B5F5-B255-BAAD-9FFA-89C44AF99CF7}"/>
              </a:ext>
            </a:extLst>
          </p:cNvPr>
          <p:cNvSpPr txBox="1"/>
          <p:nvPr/>
        </p:nvSpPr>
        <p:spPr>
          <a:xfrm>
            <a:off x="1134614" y="5740028"/>
            <a:ext cx="214802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 rtl="0"/>
            <a:r>
              <a:rPr lang="en-US" sz="1400" noProof="0" dirty="0">
                <a:solidFill>
                  <a:schemeClr val="tx1"/>
                </a:solidFill>
                <a:latin typeface="+mn-lt"/>
              </a:rPr>
              <a:t>Impact of Non-determinism</a:t>
            </a:r>
          </a:p>
        </p:txBody>
      </p:sp>
      <p:sp>
        <p:nvSpPr>
          <p:cNvPr id="165" name="Textfeld 164">
            <a:extLst>
              <a:ext uri="{FF2B5EF4-FFF2-40B4-BE49-F238E27FC236}">
                <a16:creationId xmlns:a16="http://schemas.microsoft.com/office/drawing/2014/main" id="{B814D9E1-5B1A-7C55-7F6D-E2AB425FC4F8}"/>
              </a:ext>
            </a:extLst>
          </p:cNvPr>
          <p:cNvSpPr txBox="1"/>
          <p:nvPr/>
        </p:nvSpPr>
        <p:spPr>
          <a:xfrm>
            <a:off x="1218087" y="6040803"/>
            <a:ext cx="115736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 rtl="0"/>
            <a:r>
              <a:rPr lang="en-US" sz="1200" i="1" noProof="0" dirty="0">
                <a:solidFill>
                  <a:schemeClr val="tx1"/>
                </a:solidFill>
                <a:latin typeface="+mn-lt"/>
              </a:rPr>
              <a:t>Lower probability</a:t>
            </a:r>
          </a:p>
        </p:txBody>
      </p:sp>
      <p:sp>
        <p:nvSpPr>
          <p:cNvPr id="166" name="TextBox 10">
            <a:extLst>
              <a:ext uri="{FF2B5EF4-FFF2-40B4-BE49-F238E27FC236}">
                <a16:creationId xmlns:a16="http://schemas.microsoft.com/office/drawing/2014/main" id="{9E7335B2-B483-4ADA-DF2C-356510C72B46}"/>
              </a:ext>
            </a:extLst>
          </p:cNvPr>
          <p:cNvSpPr txBox="1"/>
          <p:nvPr/>
        </p:nvSpPr>
        <p:spPr>
          <a:xfrm>
            <a:off x="7866882" y="4734716"/>
            <a:ext cx="365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+mn-lt"/>
              </a:rPr>
              <a:t>Plan and iterate to complete complex tasks.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+mn-lt"/>
              </a:rPr>
              <a:t>Agents can collaborate with humans and other agents (multi-agent frameworks) to accomplish these tasks.</a:t>
            </a:r>
          </a:p>
        </p:txBody>
      </p:sp>
      <p:sp>
        <p:nvSpPr>
          <p:cNvPr id="167" name="TextBox 16">
            <a:extLst>
              <a:ext uri="{FF2B5EF4-FFF2-40B4-BE49-F238E27FC236}">
                <a16:creationId xmlns:a16="http://schemas.microsoft.com/office/drawing/2014/main" id="{A4401B0C-D041-C10E-1A8C-B1D0F876B21F}"/>
              </a:ext>
            </a:extLst>
          </p:cNvPr>
          <p:cNvSpPr txBox="1"/>
          <p:nvPr/>
        </p:nvSpPr>
        <p:spPr>
          <a:xfrm>
            <a:off x="410401" y="4734716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rgbClr val="009999"/>
              </a:buClr>
              <a:buFont typeface="Arial" panose="020B0604020202020204" pitchFamily="34" charset="0"/>
              <a:buChar char="•"/>
              <a:defRPr/>
            </a:pPr>
            <a:r>
              <a:rPr lang="en-US" sz="1200" kern="0" dirty="0">
                <a:solidFill>
                  <a:prstClr val="white"/>
                </a:solidFill>
                <a:latin typeface="+mn-lt"/>
              </a:rPr>
              <a:t>Find relevant answers faster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rgbClr val="009999"/>
              </a:buClr>
              <a:buFont typeface="Arial" panose="020B0604020202020204" pitchFamily="34" charset="0"/>
              <a:buChar char="•"/>
              <a:defRPr/>
            </a:pPr>
            <a:r>
              <a:rPr lang="en-US" sz="1200" kern="0" dirty="0">
                <a:solidFill>
                  <a:prstClr val="white"/>
                </a:solidFill>
                <a:latin typeface="+mn-lt"/>
              </a:rPr>
              <a:t>Quickly train new users and expand knowledge</a:t>
            </a:r>
          </a:p>
        </p:txBody>
      </p:sp>
      <p:sp>
        <p:nvSpPr>
          <p:cNvPr id="168" name="TextBox 17">
            <a:extLst>
              <a:ext uri="{FF2B5EF4-FFF2-40B4-BE49-F238E27FC236}">
                <a16:creationId xmlns:a16="http://schemas.microsoft.com/office/drawing/2014/main" id="{A1A7AE5D-6ACD-113F-FE30-B270E1A76966}"/>
              </a:ext>
            </a:extLst>
          </p:cNvPr>
          <p:cNvSpPr txBox="1"/>
          <p:nvPr/>
        </p:nvSpPr>
        <p:spPr>
          <a:xfrm>
            <a:off x="4138641" y="4734716"/>
            <a:ext cx="36576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Century Gothic"/>
              </a:rPr>
              <a:t>Copilots acting on behalf of the user</a:t>
            </a:r>
          </a:p>
        </p:txBody>
      </p:sp>
    </p:spTree>
    <p:extLst>
      <p:ext uri="{BB962C8B-B14F-4D97-AF65-F5344CB8AC3E}">
        <p14:creationId xmlns:p14="http://schemas.microsoft.com/office/powerpoint/2010/main" val="3429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163" grpId="0"/>
      <p:bldP spid="164" grpId="0"/>
      <p:bldP spid="165" grpId="0"/>
      <p:bldP spid="166" grpId="0"/>
      <p:bldP spid="167" grpId="0"/>
      <p:bldP spid="1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" name="think-cell data - do not delete" hidden="1">
            <a:extLst>
              <a:ext uri="{FF2B5EF4-FFF2-40B4-BE49-F238E27FC236}">
                <a16:creationId xmlns:a16="http://schemas.microsoft.com/office/drawing/2014/main" id="{C545AD47-2787-8AB6-A975-85131925D956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153282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6" imgH="416" progId="TCLayout.ActiveDocument.1">
                  <p:embed/>
                </p:oleObj>
              </mc:Choice>
              <mc:Fallback>
                <p:oleObj name="think-cell Folie" r:id="rId3" imgW="416" imgH="416" progId="TCLayout.ActiveDocument.1">
                  <p:embed/>
                  <p:pic>
                    <p:nvPicPr>
                      <p:cNvPr id="5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545AD47-2787-8AB6-A975-85131925D9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04330F5A-AE21-1E86-9446-C4BFF7D3A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324000"/>
          <a:lstStyle/>
          <a:p>
            <a:r>
              <a:rPr lang="en-US" noProof="0"/>
              <a:t>Scenario 1: From Tools to Dialogue: Lowering Barriers in Systems Engineering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4E6440E-F3C3-3BA1-F609-BFA7CF4D9B8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4040776-7D9C-A67F-1588-C64449F590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Shape 0">
            <a:extLst>
              <a:ext uri="{FF2B5EF4-FFF2-40B4-BE49-F238E27FC236}">
                <a16:creationId xmlns:a16="http://schemas.microsoft.com/office/drawing/2014/main" id="{42E2D594-C737-8E37-4B89-F83B665BB8C9}"/>
              </a:ext>
            </a:extLst>
          </p:cNvPr>
          <p:cNvSpPr/>
          <p:nvPr/>
        </p:nvSpPr>
        <p:spPr>
          <a:xfrm>
            <a:off x="7529640" y="1172195"/>
            <a:ext cx="4251960" cy="3329467"/>
          </a:xfrm>
          <a:prstGeom prst="roundRect">
            <a:avLst>
              <a:gd name="adj" fmla="val 2581"/>
            </a:avLst>
          </a:prstGeom>
          <a:solidFill>
            <a:srgbClr val="F7FAFC"/>
          </a:solidFill>
          <a:ln w="15240">
            <a:solidFill>
              <a:srgbClr val="D8E2EA"/>
            </a:solidFill>
            <a:prstDash val="solid"/>
          </a:ln>
          <a:effectLst>
            <a:outerShdw blurRad="25400" dist="50800" dir="2700000" algn="bl" rotWithShape="0">
              <a:srgbClr val="B8C3CC">
                <a:alpha val="18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6D5C0EA2-61D4-89AC-01D0-36454B43AD13}"/>
              </a:ext>
            </a:extLst>
          </p:cNvPr>
          <p:cNvSpPr/>
          <p:nvPr/>
        </p:nvSpPr>
        <p:spPr>
          <a:xfrm>
            <a:off x="7776528" y="1248365"/>
            <a:ext cx="2130552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30480">
            <a:solidFill>
              <a:srgbClr val="00A6D6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4" name="Shape 4">
            <a:extLst>
              <a:ext uri="{FF2B5EF4-FFF2-40B4-BE49-F238E27FC236}">
                <a16:creationId xmlns:a16="http://schemas.microsoft.com/office/drawing/2014/main" id="{19A0CFB1-7171-ED89-F6DC-CC4E97B4856E}"/>
              </a:ext>
            </a:extLst>
          </p:cNvPr>
          <p:cNvSpPr/>
          <p:nvPr/>
        </p:nvSpPr>
        <p:spPr>
          <a:xfrm rot="5400000">
            <a:off x="8169720" y="1778717"/>
            <a:ext cx="274320" cy="237744"/>
          </a:xfrm>
          <a:prstGeom prst="chevron">
            <a:avLst/>
          </a:prstGeom>
          <a:solidFill>
            <a:srgbClr val="FFFFFF"/>
          </a:solidFill>
          <a:ln w="25400">
            <a:solidFill>
              <a:srgbClr val="00A6D6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6" name="Shape 5">
            <a:extLst>
              <a:ext uri="{FF2B5EF4-FFF2-40B4-BE49-F238E27FC236}">
                <a16:creationId xmlns:a16="http://schemas.microsoft.com/office/drawing/2014/main" id="{E894DDE8-6F50-7553-1D84-5A7350826F57}"/>
              </a:ext>
            </a:extLst>
          </p:cNvPr>
          <p:cNvSpPr/>
          <p:nvPr/>
        </p:nvSpPr>
        <p:spPr>
          <a:xfrm>
            <a:off x="8059992" y="1504397"/>
            <a:ext cx="1517904" cy="1"/>
          </a:xfrm>
          <a:prstGeom prst="line">
            <a:avLst/>
          </a:prstGeom>
          <a:noFill/>
          <a:ln w="25400">
            <a:solidFill>
              <a:srgbClr val="5B6475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de-DE"/>
          </a:p>
        </p:txBody>
      </p:sp>
      <p:sp>
        <p:nvSpPr>
          <p:cNvPr id="18" name="Shape 6">
            <a:extLst>
              <a:ext uri="{FF2B5EF4-FFF2-40B4-BE49-F238E27FC236}">
                <a16:creationId xmlns:a16="http://schemas.microsoft.com/office/drawing/2014/main" id="{E48E0377-DF51-567D-3981-0B92166DD84B}"/>
              </a:ext>
            </a:extLst>
          </p:cNvPr>
          <p:cNvSpPr/>
          <p:nvPr/>
        </p:nvSpPr>
        <p:spPr>
          <a:xfrm>
            <a:off x="8059992" y="1687277"/>
            <a:ext cx="1078992" cy="1"/>
          </a:xfrm>
          <a:prstGeom prst="line">
            <a:avLst/>
          </a:prstGeom>
          <a:noFill/>
          <a:ln w="25400">
            <a:solidFill>
              <a:srgbClr val="5B6475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de-DE"/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C49B4476-B0A3-EE51-82FF-53283D7C255F}"/>
              </a:ext>
            </a:extLst>
          </p:cNvPr>
          <p:cNvSpPr/>
          <p:nvPr/>
        </p:nvSpPr>
        <p:spPr>
          <a:xfrm>
            <a:off x="8892096" y="2178146"/>
            <a:ext cx="1536192" cy="1"/>
          </a:xfrm>
          <a:prstGeom prst="line">
            <a:avLst/>
          </a:prstGeom>
          <a:noFill/>
          <a:ln w="38100">
            <a:solidFill>
              <a:srgbClr val="00A6D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e-DE"/>
          </a:p>
        </p:txBody>
      </p:sp>
      <p:sp>
        <p:nvSpPr>
          <p:cNvPr id="22" name="Shape 8">
            <a:extLst>
              <a:ext uri="{FF2B5EF4-FFF2-40B4-BE49-F238E27FC236}">
                <a16:creationId xmlns:a16="http://schemas.microsoft.com/office/drawing/2014/main" id="{EC6246D0-B3F2-4857-4900-82744D8879D6}"/>
              </a:ext>
            </a:extLst>
          </p:cNvPr>
          <p:cNvSpPr/>
          <p:nvPr/>
        </p:nvSpPr>
        <p:spPr>
          <a:xfrm flipH="1" flipV="1">
            <a:off x="8873808" y="2461611"/>
            <a:ext cx="1536192" cy="9143"/>
          </a:xfrm>
          <a:prstGeom prst="line">
            <a:avLst/>
          </a:prstGeom>
          <a:noFill/>
          <a:ln w="38100">
            <a:solidFill>
              <a:srgbClr val="00D7A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e-DE"/>
          </a:p>
        </p:txBody>
      </p:sp>
      <p:sp>
        <p:nvSpPr>
          <p:cNvPr id="34" name="Shape 14">
            <a:extLst>
              <a:ext uri="{FF2B5EF4-FFF2-40B4-BE49-F238E27FC236}">
                <a16:creationId xmlns:a16="http://schemas.microsoft.com/office/drawing/2014/main" id="{6AD940BD-167F-A3C1-DAE2-9491AD2805A5}"/>
              </a:ext>
            </a:extLst>
          </p:cNvPr>
          <p:cNvSpPr/>
          <p:nvPr/>
        </p:nvSpPr>
        <p:spPr>
          <a:xfrm>
            <a:off x="10647744" y="1894682"/>
            <a:ext cx="420624" cy="274320"/>
          </a:xfrm>
          <a:prstGeom prst="arc">
            <a:avLst/>
          </a:prstGeom>
          <a:solidFill>
            <a:srgbClr val="000028">
              <a:alpha val="0"/>
            </a:srgbClr>
          </a:solidFill>
          <a:ln w="2159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6" name="Shape 15">
            <a:extLst>
              <a:ext uri="{FF2B5EF4-FFF2-40B4-BE49-F238E27FC236}">
                <a16:creationId xmlns:a16="http://schemas.microsoft.com/office/drawing/2014/main" id="{B20D93F8-83F5-C7AE-28E4-2CD549EC5E93}"/>
              </a:ext>
            </a:extLst>
          </p:cNvPr>
          <p:cNvSpPr/>
          <p:nvPr/>
        </p:nvSpPr>
        <p:spPr>
          <a:xfrm>
            <a:off x="9751632" y="2891784"/>
            <a:ext cx="1764792" cy="721273"/>
          </a:xfrm>
          <a:prstGeom prst="roundRect">
            <a:avLst>
              <a:gd name="adj" fmla="val 8696"/>
            </a:avLst>
          </a:prstGeom>
          <a:solidFill>
            <a:srgbClr val="E8F7FB"/>
          </a:solidFill>
          <a:ln w="30480">
            <a:solidFill>
              <a:srgbClr val="00D7A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8" name="Shape 16">
            <a:extLst>
              <a:ext uri="{FF2B5EF4-FFF2-40B4-BE49-F238E27FC236}">
                <a16:creationId xmlns:a16="http://schemas.microsoft.com/office/drawing/2014/main" id="{0F56FB33-EC90-05D6-2DE5-FE2D4237972B}"/>
              </a:ext>
            </a:extLst>
          </p:cNvPr>
          <p:cNvSpPr/>
          <p:nvPr/>
        </p:nvSpPr>
        <p:spPr>
          <a:xfrm rot="5400000" flipH="1">
            <a:off x="10976928" y="3498706"/>
            <a:ext cx="274320" cy="237744"/>
          </a:xfrm>
          <a:prstGeom prst="chevron">
            <a:avLst/>
          </a:prstGeom>
          <a:solidFill>
            <a:srgbClr val="E8F7FB"/>
          </a:solidFill>
          <a:ln w="25400">
            <a:solidFill>
              <a:srgbClr val="00D7A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0" name="Shape 17">
            <a:extLst>
              <a:ext uri="{FF2B5EF4-FFF2-40B4-BE49-F238E27FC236}">
                <a16:creationId xmlns:a16="http://schemas.microsoft.com/office/drawing/2014/main" id="{2F55518C-04D0-C7CA-BD15-870E0CBDC6FC}"/>
              </a:ext>
            </a:extLst>
          </p:cNvPr>
          <p:cNvSpPr/>
          <p:nvPr/>
        </p:nvSpPr>
        <p:spPr>
          <a:xfrm>
            <a:off x="10025952" y="3128322"/>
            <a:ext cx="1225296" cy="1"/>
          </a:xfrm>
          <a:prstGeom prst="line">
            <a:avLst/>
          </a:prstGeom>
          <a:noFill/>
          <a:ln w="25400">
            <a:solidFill>
              <a:srgbClr val="5B647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2" name="Shape 18">
            <a:extLst>
              <a:ext uri="{FF2B5EF4-FFF2-40B4-BE49-F238E27FC236}">
                <a16:creationId xmlns:a16="http://schemas.microsoft.com/office/drawing/2014/main" id="{6B52016F-5BBB-B884-D643-DD5E7E04042C}"/>
              </a:ext>
            </a:extLst>
          </p:cNvPr>
          <p:cNvSpPr/>
          <p:nvPr/>
        </p:nvSpPr>
        <p:spPr>
          <a:xfrm>
            <a:off x="10025952" y="3347778"/>
            <a:ext cx="822960" cy="1"/>
          </a:xfrm>
          <a:prstGeom prst="line">
            <a:avLst/>
          </a:prstGeom>
          <a:noFill/>
          <a:ln w="25400">
            <a:solidFill>
              <a:srgbClr val="5B647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4" name="Shape 19">
            <a:extLst>
              <a:ext uri="{FF2B5EF4-FFF2-40B4-BE49-F238E27FC236}">
                <a16:creationId xmlns:a16="http://schemas.microsoft.com/office/drawing/2014/main" id="{EC4E864D-9C0C-926F-FB24-796696E3F672}"/>
              </a:ext>
            </a:extLst>
          </p:cNvPr>
          <p:cNvSpPr/>
          <p:nvPr/>
        </p:nvSpPr>
        <p:spPr>
          <a:xfrm>
            <a:off x="7977696" y="3845375"/>
            <a:ext cx="3383280" cy="50292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9050">
            <a:solidFill>
              <a:srgbClr val="B9C6D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6" name="Text 20">
            <a:extLst>
              <a:ext uri="{FF2B5EF4-FFF2-40B4-BE49-F238E27FC236}">
                <a16:creationId xmlns:a16="http://schemas.microsoft.com/office/drawing/2014/main" id="{8FAF1D33-BF8D-9665-502C-84DB9E7D14B2}"/>
              </a:ext>
            </a:extLst>
          </p:cNvPr>
          <p:cNvSpPr/>
          <p:nvPr/>
        </p:nvSpPr>
        <p:spPr>
          <a:xfrm>
            <a:off x="8261160" y="3903051"/>
            <a:ext cx="22585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883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Prompt…</a:t>
            </a:r>
            <a:endParaRPr lang="en-US" sz="1200" dirty="0"/>
          </a:p>
        </p:txBody>
      </p:sp>
      <p:pic>
        <p:nvPicPr>
          <p:cNvPr id="54" name="Graphic 5">
            <a:extLst>
              <a:ext uri="{FF2B5EF4-FFF2-40B4-BE49-F238E27FC236}">
                <a16:creationId xmlns:a16="http://schemas.microsoft.com/office/drawing/2014/main" id="{226661DA-D094-1980-B280-DEFC52E43F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34028" y="1825177"/>
            <a:ext cx="778962" cy="936349"/>
          </a:xfrm>
          <a:prstGeom prst="rect">
            <a:avLst/>
          </a:prstGeom>
        </p:spPr>
      </p:pic>
      <p:sp>
        <p:nvSpPr>
          <p:cNvPr id="56" name="TextBox 16">
            <a:extLst>
              <a:ext uri="{FF2B5EF4-FFF2-40B4-BE49-F238E27FC236}">
                <a16:creationId xmlns:a16="http://schemas.microsoft.com/office/drawing/2014/main" id="{699DAE01-B393-BF08-B98E-BDFF8DBDC7DC}"/>
              </a:ext>
            </a:extLst>
          </p:cNvPr>
          <p:cNvSpPr txBox="1"/>
          <p:nvPr/>
        </p:nvSpPr>
        <p:spPr>
          <a:xfrm>
            <a:off x="404064" y="1014608"/>
            <a:ext cx="6948000" cy="162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  <a:buClr>
                <a:srgbClr val="009999"/>
              </a:buClr>
              <a:defRPr/>
            </a:pPr>
            <a:r>
              <a:rPr lang="en-US" b="1" kern="0" dirty="0">
                <a:solidFill>
                  <a:schemeClr val="accent2"/>
                </a:solidFill>
                <a:latin typeface="Arial"/>
              </a:rPr>
              <a:t>Description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Natural language replaces complex user interfaces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AI lowers barriers to access and usage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Engineers still create, AI assists 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AI focused on retrieval and consolidation of data</a:t>
            </a:r>
            <a:endParaRPr lang="en-US" kern="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8" name="TextBox 16">
            <a:extLst>
              <a:ext uri="{FF2B5EF4-FFF2-40B4-BE49-F238E27FC236}">
                <a16:creationId xmlns:a16="http://schemas.microsoft.com/office/drawing/2014/main" id="{39EDE96C-3894-3D48-CAAC-C6ADFD00F2C3}"/>
              </a:ext>
            </a:extLst>
          </p:cNvPr>
          <p:cNvSpPr txBox="1"/>
          <p:nvPr/>
        </p:nvSpPr>
        <p:spPr>
          <a:xfrm>
            <a:off x="404064" y="2822768"/>
            <a:ext cx="6948000" cy="162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  <a:buClr>
                <a:srgbClr val="009999"/>
              </a:buClr>
              <a:defRPr/>
            </a:pPr>
            <a:r>
              <a:rPr lang="en-US" b="1" kern="0" dirty="0">
                <a:solidFill>
                  <a:schemeClr val="accent3"/>
                </a:solidFill>
                <a:latin typeface="Arial"/>
              </a:rPr>
              <a:t>Implications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Less tool expertise required; Faster onboarding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Focus on problem framing &amp; prompting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Risk: of shallow use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Mitigation: Apply established SE quality criteria to review AI-generated artefacts before adoption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endParaRPr lang="en-US" kern="0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61" name="Grafik 60" descr="Frau mit einfarbiger Füllung">
            <a:extLst>
              <a:ext uri="{FF2B5EF4-FFF2-40B4-BE49-F238E27FC236}">
                <a16:creationId xmlns:a16="http://schemas.microsoft.com/office/drawing/2014/main" id="{896CD0AB-CCA0-0F64-936A-F7A6383835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54664" y="2076051"/>
            <a:ext cx="746088" cy="746088"/>
          </a:xfrm>
          <a:prstGeom prst="rect">
            <a:avLst/>
          </a:prstGeom>
        </p:spPr>
      </p:pic>
      <p:sp>
        <p:nvSpPr>
          <p:cNvPr id="63" name="TextBox 16">
            <a:extLst>
              <a:ext uri="{FF2B5EF4-FFF2-40B4-BE49-F238E27FC236}">
                <a16:creationId xmlns:a16="http://schemas.microsoft.com/office/drawing/2014/main" id="{9935369A-462E-6F11-B212-7A623CC1C50F}"/>
              </a:ext>
            </a:extLst>
          </p:cNvPr>
          <p:cNvSpPr txBox="1"/>
          <p:nvPr/>
        </p:nvSpPr>
        <p:spPr>
          <a:xfrm>
            <a:off x="404064" y="4690440"/>
            <a:ext cx="6948000" cy="162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  <a:buClr>
                <a:srgbClr val="009999"/>
              </a:buClr>
              <a:defRPr/>
            </a:pPr>
            <a:r>
              <a:rPr lang="en-US" b="1" kern="0" dirty="0">
                <a:solidFill>
                  <a:schemeClr val="accent1"/>
                </a:solidFill>
                <a:latin typeface="Arial"/>
              </a:rPr>
              <a:t>Educations means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rgbClr val="009999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Teach prompting &amp; AI interaction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rgbClr val="009999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Strengthen systems thinking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rgbClr val="009999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Use AI to accelerate learning</a:t>
            </a:r>
            <a:endParaRPr lang="en-US" kern="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65" name="TextBox 16">
            <a:extLst>
              <a:ext uri="{FF2B5EF4-FFF2-40B4-BE49-F238E27FC236}">
                <a16:creationId xmlns:a16="http://schemas.microsoft.com/office/drawing/2014/main" id="{20C7E002-8B67-F6E0-88E1-4EB4A5D54C1E}"/>
              </a:ext>
            </a:extLst>
          </p:cNvPr>
          <p:cNvSpPr txBox="1"/>
          <p:nvPr/>
        </p:nvSpPr>
        <p:spPr>
          <a:xfrm>
            <a:off x="7492268" y="4799635"/>
            <a:ext cx="4824000" cy="162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SE-skill(s) to be used in that context:</a:t>
            </a:r>
            <a:r>
              <a:rPr lang="en-US" dirty="0">
                <a:solidFill>
                  <a:schemeClr val="tx1"/>
                </a:solidFill>
              </a:rPr>
              <a:t>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Writing high quality requirements or use cases according to INCOSE criteria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accent4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Basis for high-quality prompting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endParaRPr lang="en-US" kern="0" dirty="0">
              <a:solidFill>
                <a:schemeClr val="tx1"/>
              </a:solidFill>
              <a:latin typeface="Arial"/>
            </a:endParaRPr>
          </a:p>
        </p:txBody>
      </p:sp>
      <p:sp>
        <p:nvSpPr>
          <p:cNvPr id="66" name="Gleichschenkliges Dreieck 65">
            <a:extLst>
              <a:ext uri="{FF2B5EF4-FFF2-40B4-BE49-F238E27FC236}">
                <a16:creationId xmlns:a16="http://schemas.microsoft.com/office/drawing/2014/main" id="{EAEC1FE6-3C65-534B-C13C-9261AC0283FF}"/>
              </a:ext>
            </a:extLst>
          </p:cNvPr>
          <p:cNvSpPr/>
          <p:nvPr/>
        </p:nvSpPr>
        <p:spPr>
          <a:xfrm flipV="1">
            <a:off x="2240783" y="2544882"/>
            <a:ext cx="1366576" cy="186431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de-DE" dirty="0"/>
          </a:p>
        </p:txBody>
      </p:sp>
      <p:sp>
        <p:nvSpPr>
          <p:cNvPr id="67" name="Gleichschenkliges Dreieck 66">
            <a:extLst>
              <a:ext uri="{FF2B5EF4-FFF2-40B4-BE49-F238E27FC236}">
                <a16:creationId xmlns:a16="http://schemas.microsoft.com/office/drawing/2014/main" id="{CBAFFC94-00FA-4FBE-1C9C-392E3DC5DF8A}"/>
              </a:ext>
            </a:extLst>
          </p:cNvPr>
          <p:cNvSpPr/>
          <p:nvPr/>
        </p:nvSpPr>
        <p:spPr>
          <a:xfrm flipV="1">
            <a:off x="2240783" y="4537712"/>
            <a:ext cx="1366576" cy="186431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de-DE" dirty="0"/>
          </a:p>
        </p:txBody>
      </p:sp>
      <p:sp>
        <p:nvSpPr>
          <p:cNvPr id="69" name="Pfeil: eingekerbt nach rechts 68">
            <a:extLst>
              <a:ext uri="{FF2B5EF4-FFF2-40B4-BE49-F238E27FC236}">
                <a16:creationId xmlns:a16="http://schemas.microsoft.com/office/drawing/2014/main" id="{130BCA9C-50D2-B3B4-6CD6-73577B11B787}"/>
              </a:ext>
            </a:extLst>
          </p:cNvPr>
          <p:cNvSpPr/>
          <p:nvPr/>
        </p:nvSpPr>
        <p:spPr>
          <a:xfrm>
            <a:off x="5436146" y="5245240"/>
            <a:ext cx="1319707" cy="442127"/>
          </a:xfrm>
          <a:prstGeom prst="notched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8664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3" grpId="0"/>
      <p:bldP spid="65" grpId="0"/>
      <p:bldP spid="66" grpId="0" animBg="1"/>
      <p:bldP spid="67" grpId="0" animBg="1"/>
      <p:bldP spid="6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4C6FF-33A9-16BA-FF89-2981D7BFA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" name="think-cell data - do not delete" hidden="1">
            <a:extLst>
              <a:ext uri="{FF2B5EF4-FFF2-40B4-BE49-F238E27FC236}">
                <a16:creationId xmlns:a16="http://schemas.microsoft.com/office/drawing/2014/main" id="{9683BC4F-2CD8-B809-93D8-12B0EC44D0C3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801824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6" imgH="416" progId="TCLayout.ActiveDocument.1">
                  <p:embed/>
                </p:oleObj>
              </mc:Choice>
              <mc:Fallback>
                <p:oleObj name="think-cell Folie" r:id="rId3" imgW="416" imgH="416" progId="TCLayout.ActiveDocument.1">
                  <p:embed/>
                  <p:pic>
                    <p:nvPicPr>
                      <p:cNvPr id="5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683BC4F-2CD8-B809-93D8-12B0EC44D0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8D8A17D0-069B-9507-337F-737AF927B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324000"/>
          <a:lstStyle/>
          <a:p>
            <a:r>
              <a:rPr lang="en-US" noProof="0" dirty="0"/>
              <a:t>Scenario 2: From Creation to Validation: Working with AI-Generated Artifacts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6294EFF-A67F-D825-B995-2064AD7939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62A14C5-1D37-8808-38BB-3A0E3ABF13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6" name="TextBox 16">
            <a:extLst>
              <a:ext uri="{FF2B5EF4-FFF2-40B4-BE49-F238E27FC236}">
                <a16:creationId xmlns:a16="http://schemas.microsoft.com/office/drawing/2014/main" id="{D212E6BC-4664-A963-D66F-199200B41FF3}"/>
              </a:ext>
            </a:extLst>
          </p:cNvPr>
          <p:cNvSpPr txBox="1"/>
          <p:nvPr/>
        </p:nvSpPr>
        <p:spPr>
          <a:xfrm>
            <a:off x="404064" y="1014608"/>
            <a:ext cx="6948000" cy="162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9999"/>
              </a:buClr>
              <a:defRPr/>
            </a:pPr>
            <a:r>
              <a:rPr lang="en-US" b="1" dirty="0">
                <a:solidFill>
                  <a:schemeClr val="accent2"/>
                </a:solidFill>
                <a:latin typeface="Arial"/>
              </a:rPr>
              <a:t>Description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AI generates requirements, architectures, analyses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Engineers work and decide on AI proposals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Iterative human–AI refinement</a:t>
            </a:r>
          </a:p>
        </p:txBody>
      </p:sp>
      <p:sp>
        <p:nvSpPr>
          <p:cNvPr id="58" name="TextBox 16">
            <a:extLst>
              <a:ext uri="{FF2B5EF4-FFF2-40B4-BE49-F238E27FC236}">
                <a16:creationId xmlns:a16="http://schemas.microsoft.com/office/drawing/2014/main" id="{C21B4765-B364-7AF0-129F-3223D38BBF56}"/>
              </a:ext>
            </a:extLst>
          </p:cNvPr>
          <p:cNvSpPr txBox="1"/>
          <p:nvPr/>
        </p:nvSpPr>
        <p:spPr>
          <a:xfrm>
            <a:off x="404064" y="2822768"/>
            <a:ext cx="6948000" cy="162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9999"/>
              </a:buClr>
              <a:defRPr/>
            </a:pPr>
            <a:r>
              <a:rPr lang="en-US" b="1" dirty="0">
                <a:solidFill>
                  <a:schemeClr val="accent3"/>
                </a:solidFill>
                <a:latin typeface="Arial"/>
              </a:rPr>
              <a:t>Implications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Shift from creation to validation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Critical thinking becomes key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Risk: automation bias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Mitigation: Maintain independent engineering judgment through systematic review and validation.</a:t>
            </a:r>
          </a:p>
        </p:txBody>
      </p:sp>
      <p:sp>
        <p:nvSpPr>
          <p:cNvPr id="63" name="TextBox 16">
            <a:extLst>
              <a:ext uri="{FF2B5EF4-FFF2-40B4-BE49-F238E27FC236}">
                <a16:creationId xmlns:a16="http://schemas.microsoft.com/office/drawing/2014/main" id="{62DA2EF9-99AC-705C-32E8-2C3A7C8CB9A6}"/>
              </a:ext>
            </a:extLst>
          </p:cNvPr>
          <p:cNvSpPr txBox="1"/>
          <p:nvPr/>
        </p:nvSpPr>
        <p:spPr>
          <a:xfrm>
            <a:off x="404064" y="4690440"/>
            <a:ext cx="6948000" cy="162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9999"/>
              </a:buClr>
              <a:defRPr/>
            </a:pPr>
            <a:r>
              <a:rPr lang="en-US" b="1" dirty="0">
                <a:solidFill>
                  <a:schemeClr val="accent1"/>
                </a:solidFill>
                <a:latin typeface="Arial"/>
              </a:rPr>
              <a:t>Educations means</a:t>
            </a: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Train review &amp; validation skills</a:t>
            </a: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Deepen domain understanding</a:t>
            </a: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Focus on quality &amp; traceability</a:t>
            </a:r>
          </a:p>
        </p:txBody>
      </p:sp>
      <p:sp>
        <p:nvSpPr>
          <p:cNvPr id="65" name="TextBox 16">
            <a:extLst>
              <a:ext uri="{FF2B5EF4-FFF2-40B4-BE49-F238E27FC236}">
                <a16:creationId xmlns:a16="http://schemas.microsoft.com/office/drawing/2014/main" id="{EAE704EF-C5DE-6618-6861-2D87085F9939}"/>
              </a:ext>
            </a:extLst>
          </p:cNvPr>
          <p:cNvSpPr txBox="1"/>
          <p:nvPr/>
        </p:nvSpPr>
        <p:spPr>
          <a:xfrm>
            <a:off x="7492268" y="4799635"/>
            <a:ext cx="4824000" cy="162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SE-skill(s) to be used in that context:</a:t>
            </a:r>
            <a:r>
              <a:rPr lang="en-US" dirty="0">
                <a:solidFill>
                  <a:schemeClr val="tx1"/>
                </a:solidFill>
              </a:rPr>
              <a:t>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Defining clear criteria </a:t>
            </a:r>
            <a:r>
              <a:rPr lang="en-US" dirty="0">
                <a:solidFill>
                  <a:prstClr val="white"/>
                </a:solidFill>
                <a:latin typeface="Arial"/>
              </a:rPr>
              <a:t>for good SE artifacts and outcomes</a:t>
            </a:r>
          </a:p>
          <a:p>
            <a:r>
              <a:rPr lang="en-US" dirty="0">
                <a:solidFill>
                  <a:schemeClr val="accent4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Basis for informed reviews and decisions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endParaRPr lang="en-US" kern="0" dirty="0">
              <a:solidFill>
                <a:schemeClr val="tx1"/>
              </a:solidFill>
              <a:latin typeface="Arial"/>
            </a:endParaRPr>
          </a:p>
        </p:txBody>
      </p:sp>
      <p:sp>
        <p:nvSpPr>
          <p:cNvPr id="66" name="Gleichschenkliges Dreieck 65">
            <a:extLst>
              <a:ext uri="{FF2B5EF4-FFF2-40B4-BE49-F238E27FC236}">
                <a16:creationId xmlns:a16="http://schemas.microsoft.com/office/drawing/2014/main" id="{241BE943-BDAB-7076-E4F8-F9761CE71ABD}"/>
              </a:ext>
            </a:extLst>
          </p:cNvPr>
          <p:cNvSpPr/>
          <p:nvPr/>
        </p:nvSpPr>
        <p:spPr>
          <a:xfrm flipV="1">
            <a:off x="2240783" y="2544882"/>
            <a:ext cx="1366576" cy="186431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de-DE" dirty="0"/>
          </a:p>
        </p:txBody>
      </p:sp>
      <p:sp>
        <p:nvSpPr>
          <p:cNvPr id="67" name="Gleichschenkliges Dreieck 66">
            <a:extLst>
              <a:ext uri="{FF2B5EF4-FFF2-40B4-BE49-F238E27FC236}">
                <a16:creationId xmlns:a16="http://schemas.microsoft.com/office/drawing/2014/main" id="{52BB0862-638E-EDFF-D505-C159F85B62AB}"/>
              </a:ext>
            </a:extLst>
          </p:cNvPr>
          <p:cNvSpPr/>
          <p:nvPr/>
        </p:nvSpPr>
        <p:spPr>
          <a:xfrm flipV="1">
            <a:off x="2240783" y="4590285"/>
            <a:ext cx="1366576" cy="186431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de-DE" dirty="0"/>
          </a:p>
        </p:txBody>
      </p:sp>
      <p:sp>
        <p:nvSpPr>
          <p:cNvPr id="69" name="Pfeil: eingekerbt nach rechts 68">
            <a:extLst>
              <a:ext uri="{FF2B5EF4-FFF2-40B4-BE49-F238E27FC236}">
                <a16:creationId xmlns:a16="http://schemas.microsoft.com/office/drawing/2014/main" id="{0A868AD1-67B2-D0B4-1425-9169C1C5632E}"/>
              </a:ext>
            </a:extLst>
          </p:cNvPr>
          <p:cNvSpPr/>
          <p:nvPr/>
        </p:nvSpPr>
        <p:spPr>
          <a:xfrm>
            <a:off x="5436146" y="5245240"/>
            <a:ext cx="1319707" cy="442127"/>
          </a:xfrm>
          <a:prstGeom prst="notched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de-DE" dirty="0"/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E25AE9A2-5405-A4D8-3DF8-E97C23184B8B}"/>
              </a:ext>
            </a:extLst>
          </p:cNvPr>
          <p:cNvSpPr/>
          <p:nvPr/>
        </p:nvSpPr>
        <p:spPr>
          <a:xfrm>
            <a:off x="7680759" y="1059904"/>
            <a:ext cx="3281993" cy="3591739"/>
          </a:xfrm>
          <a:prstGeom prst="roundRect">
            <a:avLst>
              <a:gd name="adj" fmla="val 2008"/>
            </a:avLst>
          </a:prstGeom>
          <a:solidFill>
            <a:srgbClr val="F8FAFC"/>
          </a:solidFill>
          <a:ln w="15240">
            <a:solidFill>
              <a:srgbClr val="D3DEE6"/>
            </a:solidFill>
            <a:prstDash val="solid"/>
          </a:ln>
          <a:effectLst>
            <a:outerShdw blurRad="25400" dist="50800" dir="2700000" algn="bl" rotWithShape="0">
              <a:srgbClr val="B8C3CC">
                <a:alpha val="16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C2673DEF-52FB-E085-02D6-5F69C7062316}"/>
              </a:ext>
            </a:extLst>
          </p:cNvPr>
          <p:cNvSpPr/>
          <p:nvPr/>
        </p:nvSpPr>
        <p:spPr>
          <a:xfrm>
            <a:off x="8023457" y="1679397"/>
            <a:ext cx="1001733" cy="1397154"/>
          </a:xfrm>
          <a:prstGeom prst="rect">
            <a:avLst/>
          </a:prstGeom>
          <a:solidFill>
            <a:srgbClr val="FFFFFF"/>
          </a:solidFill>
          <a:ln w="2794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DC5B0F88-5D5E-4A34-B724-180C8927F099}"/>
              </a:ext>
            </a:extLst>
          </p:cNvPr>
          <p:cNvSpPr/>
          <p:nvPr/>
        </p:nvSpPr>
        <p:spPr>
          <a:xfrm rot="2700000">
            <a:off x="8768166" y="1679397"/>
            <a:ext cx="257024" cy="257024"/>
          </a:xfrm>
          <a:prstGeom prst="chevron">
            <a:avLst/>
          </a:prstGeom>
          <a:solidFill>
            <a:srgbClr val="EAF8FB"/>
          </a:solidFill>
          <a:ln w="2032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3" name="Shape 7">
            <a:extLst>
              <a:ext uri="{FF2B5EF4-FFF2-40B4-BE49-F238E27FC236}">
                <a16:creationId xmlns:a16="http://schemas.microsoft.com/office/drawing/2014/main" id="{D9D4CA9C-0737-774A-3BB7-783C5BA48988}"/>
              </a:ext>
            </a:extLst>
          </p:cNvPr>
          <p:cNvSpPr/>
          <p:nvPr/>
        </p:nvSpPr>
        <p:spPr>
          <a:xfrm>
            <a:off x="8194806" y="2015504"/>
            <a:ext cx="237253" cy="197710"/>
          </a:xfrm>
          <a:prstGeom prst="roundRect">
            <a:avLst>
              <a:gd name="adj" fmla="val 10000"/>
            </a:avLst>
          </a:prstGeom>
          <a:solidFill>
            <a:srgbClr val="EAF8FB"/>
          </a:solidFill>
          <a:ln w="1524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5" name="Shape 8">
            <a:extLst>
              <a:ext uri="{FF2B5EF4-FFF2-40B4-BE49-F238E27FC236}">
                <a16:creationId xmlns:a16="http://schemas.microsoft.com/office/drawing/2014/main" id="{AB7DF0EA-1CEC-7AB4-BB21-BF597AA8ACAB}"/>
              </a:ext>
            </a:extLst>
          </p:cNvPr>
          <p:cNvSpPr/>
          <p:nvPr/>
        </p:nvSpPr>
        <p:spPr>
          <a:xfrm>
            <a:off x="8603408" y="2015504"/>
            <a:ext cx="237253" cy="197710"/>
          </a:xfrm>
          <a:prstGeom prst="roundRect">
            <a:avLst>
              <a:gd name="adj" fmla="val 10000"/>
            </a:avLst>
          </a:prstGeom>
          <a:solidFill>
            <a:srgbClr val="EAF8FB"/>
          </a:solidFill>
          <a:ln w="1524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7" name="Shape 9">
            <a:extLst>
              <a:ext uri="{FF2B5EF4-FFF2-40B4-BE49-F238E27FC236}">
                <a16:creationId xmlns:a16="http://schemas.microsoft.com/office/drawing/2014/main" id="{48BB8731-87CB-6D04-FDD6-D4B4F4DC3488}"/>
              </a:ext>
            </a:extLst>
          </p:cNvPr>
          <p:cNvSpPr/>
          <p:nvPr/>
        </p:nvSpPr>
        <p:spPr>
          <a:xfrm>
            <a:off x="8399107" y="2345022"/>
            <a:ext cx="237253" cy="197710"/>
          </a:xfrm>
          <a:prstGeom prst="roundRect">
            <a:avLst>
              <a:gd name="adj" fmla="val 10000"/>
            </a:avLst>
          </a:prstGeom>
          <a:solidFill>
            <a:srgbClr val="EAF8FB"/>
          </a:solidFill>
          <a:ln w="1524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9" name="Shape 10">
            <a:extLst>
              <a:ext uri="{FF2B5EF4-FFF2-40B4-BE49-F238E27FC236}">
                <a16:creationId xmlns:a16="http://schemas.microsoft.com/office/drawing/2014/main" id="{585BF81E-4022-A45B-42F7-7DFC49D725FD}"/>
              </a:ext>
            </a:extLst>
          </p:cNvPr>
          <p:cNvSpPr/>
          <p:nvPr/>
        </p:nvSpPr>
        <p:spPr>
          <a:xfrm>
            <a:off x="8425468" y="2114359"/>
            <a:ext cx="177939" cy="1"/>
          </a:xfrm>
          <a:prstGeom prst="line">
            <a:avLst/>
          </a:prstGeom>
          <a:noFill/>
          <a:ln w="1524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1" name="Shape 11">
            <a:extLst>
              <a:ext uri="{FF2B5EF4-FFF2-40B4-BE49-F238E27FC236}">
                <a16:creationId xmlns:a16="http://schemas.microsoft.com/office/drawing/2014/main" id="{7E024DC6-6DDA-963A-60CF-8B87A7D15E8B}"/>
              </a:ext>
            </a:extLst>
          </p:cNvPr>
          <p:cNvSpPr/>
          <p:nvPr/>
        </p:nvSpPr>
        <p:spPr>
          <a:xfrm>
            <a:off x="8313432" y="2206624"/>
            <a:ext cx="144988" cy="144988"/>
          </a:xfrm>
          <a:prstGeom prst="line">
            <a:avLst/>
          </a:prstGeom>
          <a:noFill/>
          <a:ln w="1524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3" name="Shape 12">
            <a:extLst>
              <a:ext uri="{FF2B5EF4-FFF2-40B4-BE49-F238E27FC236}">
                <a16:creationId xmlns:a16="http://schemas.microsoft.com/office/drawing/2014/main" id="{457A4FB0-8F7F-5166-2E85-81CBAEAE31B5}"/>
              </a:ext>
            </a:extLst>
          </p:cNvPr>
          <p:cNvSpPr/>
          <p:nvPr/>
        </p:nvSpPr>
        <p:spPr>
          <a:xfrm>
            <a:off x="8636359" y="2206624"/>
            <a:ext cx="131807" cy="144988"/>
          </a:xfrm>
          <a:prstGeom prst="line">
            <a:avLst/>
          </a:prstGeom>
          <a:noFill/>
          <a:ln w="1524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7" name="Shape 13">
            <a:extLst>
              <a:ext uri="{FF2B5EF4-FFF2-40B4-BE49-F238E27FC236}">
                <a16:creationId xmlns:a16="http://schemas.microsoft.com/office/drawing/2014/main" id="{C5588FD3-0219-AEC6-A0C1-10A09AC7F23F}"/>
              </a:ext>
            </a:extLst>
          </p:cNvPr>
          <p:cNvSpPr/>
          <p:nvPr/>
        </p:nvSpPr>
        <p:spPr>
          <a:xfrm>
            <a:off x="8181625" y="2700900"/>
            <a:ext cx="645854" cy="1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1" name="Shape 14">
            <a:extLst>
              <a:ext uri="{FF2B5EF4-FFF2-40B4-BE49-F238E27FC236}">
                <a16:creationId xmlns:a16="http://schemas.microsoft.com/office/drawing/2014/main" id="{369A27BA-F97A-9820-A0A7-13C5F9781A78}"/>
              </a:ext>
            </a:extLst>
          </p:cNvPr>
          <p:cNvSpPr/>
          <p:nvPr/>
        </p:nvSpPr>
        <p:spPr>
          <a:xfrm>
            <a:off x="8181625" y="2852478"/>
            <a:ext cx="461324" cy="1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5" name="Shape 15">
            <a:extLst>
              <a:ext uri="{FF2B5EF4-FFF2-40B4-BE49-F238E27FC236}">
                <a16:creationId xmlns:a16="http://schemas.microsoft.com/office/drawing/2014/main" id="{34E2F647-C84C-174B-661A-43D2AA9D29A7}"/>
              </a:ext>
            </a:extLst>
          </p:cNvPr>
          <p:cNvSpPr/>
          <p:nvPr/>
        </p:nvSpPr>
        <p:spPr>
          <a:xfrm>
            <a:off x="9097684" y="2364793"/>
            <a:ext cx="448144" cy="1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olid"/>
            <a:tailEnd type="triangle"/>
          </a:ln>
        </p:spPr>
        <p:txBody>
          <a:bodyPr/>
          <a:lstStyle/>
          <a:p>
            <a:endParaRPr lang="de-DE"/>
          </a:p>
        </p:txBody>
      </p:sp>
      <p:sp>
        <p:nvSpPr>
          <p:cNvPr id="52" name="Shape 18">
            <a:extLst>
              <a:ext uri="{FF2B5EF4-FFF2-40B4-BE49-F238E27FC236}">
                <a16:creationId xmlns:a16="http://schemas.microsoft.com/office/drawing/2014/main" id="{7F7727BE-9649-A37C-7A45-A2D89449EF97}"/>
              </a:ext>
            </a:extLst>
          </p:cNvPr>
          <p:cNvSpPr/>
          <p:nvPr/>
        </p:nvSpPr>
        <p:spPr>
          <a:xfrm>
            <a:off x="9440382" y="2437286"/>
            <a:ext cx="817203" cy="817203"/>
          </a:xfrm>
          <a:prstGeom prst="ellipse">
            <a:avLst/>
          </a:prstGeom>
          <a:solidFill>
            <a:srgbClr val="EAF8FB">
              <a:alpha val="75000"/>
            </a:srgbClr>
          </a:solidFill>
          <a:ln w="38100">
            <a:solidFill>
              <a:srgbClr val="000028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5" name="Shape 19">
            <a:extLst>
              <a:ext uri="{FF2B5EF4-FFF2-40B4-BE49-F238E27FC236}">
                <a16:creationId xmlns:a16="http://schemas.microsoft.com/office/drawing/2014/main" id="{8845228D-5759-1F45-84F0-1A46474207BB}"/>
              </a:ext>
            </a:extLst>
          </p:cNvPr>
          <p:cNvSpPr/>
          <p:nvPr/>
        </p:nvSpPr>
        <p:spPr>
          <a:xfrm>
            <a:off x="10079645" y="3083140"/>
            <a:ext cx="434963" cy="434963"/>
          </a:xfrm>
          <a:prstGeom prst="line">
            <a:avLst/>
          </a:prstGeom>
          <a:noFill/>
          <a:ln w="50800">
            <a:solidFill>
              <a:srgbClr val="000028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de-DE"/>
          </a:p>
        </p:txBody>
      </p:sp>
      <p:sp>
        <p:nvSpPr>
          <p:cNvPr id="60" name="Shape 20">
            <a:extLst>
              <a:ext uri="{FF2B5EF4-FFF2-40B4-BE49-F238E27FC236}">
                <a16:creationId xmlns:a16="http://schemas.microsoft.com/office/drawing/2014/main" id="{96E5F2DE-8598-4B30-2CBD-8EF73C0F4626}"/>
              </a:ext>
            </a:extLst>
          </p:cNvPr>
          <p:cNvSpPr/>
          <p:nvPr/>
        </p:nvSpPr>
        <p:spPr>
          <a:xfrm>
            <a:off x="9644683" y="2852478"/>
            <a:ext cx="158168" cy="164759"/>
          </a:xfrm>
          <a:prstGeom prst="line">
            <a:avLst/>
          </a:prstGeom>
          <a:noFill/>
          <a:ln w="508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4" name="Shape 21">
            <a:extLst>
              <a:ext uri="{FF2B5EF4-FFF2-40B4-BE49-F238E27FC236}">
                <a16:creationId xmlns:a16="http://schemas.microsoft.com/office/drawing/2014/main" id="{F25D3822-FD6E-D2AF-5B60-F2E7B2D1BDE4}"/>
              </a:ext>
            </a:extLst>
          </p:cNvPr>
          <p:cNvSpPr/>
          <p:nvPr/>
        </p:nvSpPr>
        <p:spPr>
          <a:xfrm flipV="1">
            <a:off x="9802851" y="2674539"/>
            <a:ext cx="283385" cy="342698"/>
          </a:xfrm>
          <a:prstGeom prst="line">
            <a:avLst/>
          </a:prstGeom>
          <a:noFill/>
          <a:ln w="508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0" name="Shape 22">
            <a:extLst>
              <a:ext uri="{FF2B5EF4-FFF2-40B4-BE49-F238E27FC236}">
                <a16:creationId xmlns:a16="http://schemas.microsoft.com/office/drawing/2014/main" id="{ABE9CD56-4117-AA73-C364-98712912CCF2}"/>
              </a:ext>
            </a:extLst>
          </p:cNvPr>
          <p:cNvSpPr/>
          <p:nvPr/>
        </p:nvSpPr>
        <p:spPr>
          <a:xfrm>
            <a:off x="8023457" y="3728994"/>
            <a:ext cx="2609778" cy="474505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7780">
            <a:solidFill>
              <a:srgbClr val="D3DEE6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2" name="Shape 23">
            <a:extLst>
              <a:ext uri="{FF2B5EF4-FFF2-40B4-BE49-F238E27FC236}">
                <a16:creationId xmlns:a16="http://schemas.microsoft.com/office/drawing/2014/main" id="{42878DA0-DC8E-7F4D-BBEE-F1ED540003DD}"/>
              </a:ext>
            </a:extLst>
          </p:cNvPr>
          <p:cNvSpPr/>
          <p:nvPr/>
        </p:nvSpPr>
        <p:spPr>
          <a:xfrm>
            <a:off x="8175035" y="3854211"/>
            <a:ext cx="184530" cy="184530"/>
          </a:xfrm>
          <a:prstGeom prst="ellipse">
            <a:avLst/>
          </a:prstGeom>
          <a:solidFill>
            <a:srgbClr val="00D7A0"/>
          </a:solidFill>
          <a:ln w="12700">
            <a:solidFill>
              <a:srgbClr val="00D7A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4" name="Shape 24">
            <a:extLst>
              <a:ext uri="{FF2B5EF4-FFF2-40B4-BE49-F238E27FC236}">
                <a16:creationId xmlns:a16="http://schemas.microsoft.com/office/drawing/2014/main" id="{C739FA7F-9344-7C58-D454-7E2BB4BF03D2}"/>
              </a:ext>
            </a:extLst>
          </p:cNvPr>
          <p:cNvSpPr/>
          <p:nvPr/>
        </p:nvSpPr>
        <p:spPr>
          <a:xfrm>
            <a:off x="8221167" y="3946476"/>
            <a:ext cx="39542" cy="46132"/>
          </a:xfrm>
          <a:prstGeom prst="line">
            <a:avLst/>
          </a:prstGeom>
          <a:noFill/>
          <a:ln w="2159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6" name="Shape 25">
            <a:extLst>
              <a:ext uri="{FF2B5EF4-FFF2-40B4-BE49-F238E27FC236}">
                <a16:creationId xmlns:a16="http://schemas.microsoft.com/office/drawing/2014/main" id="{B19C957C-8DCE-FC48-7C5D-D702539557FF}"/>
              </a:ext>
            </a:extLst>
          </p:cNvPr>
          <p:cNvSpPr/>
          <p:nvPr/>
        </p:nvSpPr>
        <p:spPr>
          <a:xfrm flipV="1">
            <a:off x="8260710" y="3900343"/>
            <a:ext cx="65903" cy="92265"/>
          </a:xfrm>
          <a:prstGeom prst="line">
            <a:avLst/>
          </a:prstGeom>
          <a:noFill/>
          <a:ln w="2159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8" name="Shape 26">
            <a:extLst>
              <a:ext uri="{FF2B5EF4-FFF2-40B4-BE49-F238E27FC236}">
                <a16:creationId xmlns:a16="http://schemas.microsoft.com/office/drawing/2014/main" id="{250890E7-FCAA-2A94-CCFC-3A3A6A90E98B}"/>
              </a:ext>
            </a:extLst>
          </p:cNvPr>
          <p:cNvSpPr/>
          <p:nvPr/>
        </p:nvSpPr>
        <p:spPr>
          <a:xfrm>
            <a:off x="8946106" y="3854211"/>
            <a:ext cx="184530" cy="184530"/>
          </a:xfrm>
          <a:prstGeom prst="ellipse">
            <a:avLst/>
          </a:prstGeom>
          <a:solidFill>
            <a:srgbClr val="00D7A0"/>
          </a:solidFill>
          <a:ln w="12700">
            <a:solidFill>
              <a:srgbClr val="00D7A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0" name="Shape 27">
            <a:extLst>
              <a:ext uri="{FF2B5EF4-FFF2-40B4-BE49-F238E27FC236}">
                <a16:creationId xmlns:a16="http://schemas.microsoft.com/office/drawing/2014/main" id="{CF2D5DFD-B9C2-22B6-1936-46C7A41B544A}"/>
              </a:ext>
            </a:extLst>
          </p:cNvPr>
          <p:cNvSpPr/>
          <p:nvPr/>
        </p:nvSpPr>
        <p:spPr>
          <a:xfrm>
            <a:off x="8992238" y="3946476"/>
            <a:ext cx="39542" cy="46132"/>
          </a:xfrm>
          <a:prstGeom prst="line">
            <a:avLst/>
          </a:prstGeom>
          <a:noFill/>
          <a:ln w="2159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2" name="Shape 28">
            <a:extLst>
              <a:ext uri="{FF2B5EF4-FFF2-40B4-BE49-F238E27FC236}">
                <a16:creationId xmlns:a16="http://schemas.microsoft.com/office/drawing/2014/main" id="{BCF0D529-887C-8BD0-E3AE-D5E1E4D84E5E}"/>
              </a:ext>
            </a:extLst>
          </p:cNvPr>
          <p:cNvSpPr/>
          <p:nvPr/>
        </p:nvSpPr>
        <p:spPr>
          <a:xfrm flipV="1">
            <a:off x="9031780" y="3900343"/>
            <a:ext cx="65903" cy="92265"/>
          </a:xfrm>
          <a:prstGeom prst="line">
            <a:avLst/>
          </a:prstGeom>
          <a:noFill/>
          <a:ln w="2159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4" name="Shape 29">
            <a:extLst>
              <a:ext uri="{FF2B5EF4-FFF2-40B4-BE49-F238E27FC236}">
                <a16:creationId xmlns:a16="http://schemas.microsoft.com/office/drawing/2014/main" id="{436AC5E1-0D4F-3D27-497A-642D124D6EEA}"/>
              </a:ext>
            </a:extLst>
          </p:cNvPr>
          <p:cNvSpPr/>
          <p:nvPr/>
        </p:nvSpPr>
        <p:spPr>
          <a:xfrm>
            <a:off x="9717176" y="3854211"/>
            <a:ext cx="184530" cy="184530"/>
          </a:xfrm>
          <a:prstGeom prst="ellipse">
            <a:avLst/>
          </a:prstGeom>
          <a:solidFill>
            <a:srgbClr val="00D7A0"/>
          </a:solidFill>
          <a:ln w="12700">
            <a:solidFill>
              <a:srgbClr val="00D7A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6" name="Shape 30">
            <a:extLst>
              <a:ext uri="{FF2B5EF4-FFF2-40B4-BE49-F238E27FC236}">
                <a16:creationId xmlns:a16="http://schemas.microsoft.com/office/drawing/2014/main" id="{BA84E23A-14F0-789C-C113-75157AF3C4DE}"/>
              </a:ext>
            </a:extLst>
          </p:cNvPr>
          <p:cNvSpPr/>
          <p:nvPr/>
        </p:nvSpPr>
        <p:spPr>
          <a:xfrm>
            <a:off x="9763309" y="3946476"/>
            <a:ext cx="39542" cy="46132"/>
          </a:xfrm>
          <a:prstGeom prst="line">
            <a:avLst/>
          </a:prstGeom>
          <a:noFill/>
          <a:ln w="2159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8" name="Shape 31">
            <a:extLst>
              <a:ext uri="{FF2B5EF4-FFF2-40B4-BE49-F238E27FC236}">
                <a16:creationId xmlns:a16="http://schemas.microsoft.com/office/drawing/2014/main" id="{AFB9A0E0-DFF1-6B7A-F0BD-D8E4517745F4}"/>
              </a:ext>
            </a:extLst>
          </p:cNvPr>
          <p:cNvSpPr/>
          <p:nvPr/>
        </p:nvSpPr>
        <p:spPr>
          <a:xfrm flipV="1">
            <a:off x="9802851" y="3900343"/>
            <a:ext cx="65903" cy="92265"/>
          </a:xfrm>
          <a:prstGeom prst="line">
            <a:avLst/>
          </a:prstGeom>
          <a:noFill/>
          <a:ln w="2159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0" name="Text 32">
            <a:extLst>
              <a:ext uri="{FF2B5EF4-FFF2-40B4-BE49-F238E27FC236}">
                <a16:creationId xmlns:a16="http://schemas.microsoft.com/office/drawing/2014/main" id="{F01653BD-6CA9-07BF-2062-24AC538566FC}"/>
              </a:ext>
            </a:extLst>
          </p:cNvPr>
          <p:cNvSpPr/>
          <p:nvPr/>
        </p:nvSpPr>
        <p:spPr>
          <a:xfrm>
            <a:off x="8379336" y="3873982"/>
            <a:ext cx="474505" cy="118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9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</a:t>
            </a:r>
            <a:endParaRPr lang="en-US" sz="800" dirty="0"/>
          </a:p>
        </p:txBody>
      </p:sp>
      <p:sp>
        <p:nvSpPr>
          <p:cNvPr id="92" name="Text 33">
            <a:extLst>
              <a:ext uri="{FF2B5EF4-FFF2-40B4-BE49-F238E27FC236}">
                <a16:creationId xmlns:a16="http://schemas.microsoft.com/office/drawing/2014/main" id="{57A844A8-32C6-D1BF-56E0-B6A2DCF7A545}"/>
              </a:ext>
            </a:extLst>
          </p:cNvPr>
          <p:cNvSpPr/>
          <p:nvPr/>
        </p:nvSpPr>
        <p:spPr>
          <a:xfrm>
            <a:off x="9150406" y="3873982"/>
            <a:ext cx="402011" cy="118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9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TRACE</a:t>
            </a:r>
            <a:endParaRPr lang="en-US" sz="800" dirty="0"/>
          </a:p>
        </p:txBody>
      </p:sp>
      <p:sp>
        <p:nvSpPr>
          <p:cNvPr id="94" name="Text 34">
            <a:extLst>
              <a:ext uri="{FF2B5EF4-FFF2-40B4-BE49-F238E27FC236}">
                <a16:creationId xmlns:a16="http://schemas.microsoft.com/office/drawing/2014/main" id="{8CD0E76C-E3C3-6EFF-CDC3-7281F90B3DCF}"/>
              </a:ext>
            </a:extLst>
          </p:cNvPr>
          <p:cNvSpPr/>
          <p:nvPr/>
        </p:nvSpPr>
        <p:spPr>
          <a:xfrm>
            <a:off x="9921477" y="3873982"/>
            <a:ext cx="448144" cy="118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9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DECIDE</a:t>
            </a:r>
            <a:endParaRPr lang="en-US" sz="800" dirty="0"/>
          </a:p>
        </p:txBody>
      </p:sp>
      <p:sp>
        <p:nvSpPr>
          <p:cNvPr id="96" name="Text 35">
            <a:extLst>
              <a:ext uri="{FF2B5EF4-FFF2-40B4-BE49-F238E27FC236}">
                <a16:creationId xmlns:a16="http://schemas.microsoft.com/office/drawing/2014/main" id="{6D025B71-8C2E-1A17-0277-059B9DC297D7}"/>
              </a:ext>
            </a:extLst>
          </p:cNvPr>
          <p:cNvSpPr/>
          <p:nvPr/>
        </p:nvSpPr>
        <p:spPr>
          <a:xfrm>
            <a:off x="7680759" y="4368258"/>
            <a:ext cx="3281993" cy="1779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kern="0" spc="100" dirty="0">
                <a:solidFill>
                  <a:srgbClr val="0000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 /  VALIDATE  /  DECIDE</a:t>
            </a:r>
            <a:endParaRPr lang="en-US" sz="1150" dirty="0"/>
          </a:p>
        </p:txBody>
      </p:sp>
      <p:pic>
        <p:nvPicPr>
          <p:cNvPr id="99" name="Graphic 5">
            <a:extLst>
              <a:ext uri="{FF2B5EF4-FFF2-40B4-BE49-F238E27FC236}">
                <a16:creationId xmlns:a16="http://schemas.microsoft.com/office/drawing/2014/main" id="{279EEA82-4F9D-4261-3750-79C51B638A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81881" y="1262198"/>
            <a:ext cx="538964" cy="647860"/>
          </a:xfrm>
          <a:prstGeom prst="rect">
            <a:avLst/>
          </a:prstGeom>
        </p:spPr>
      </p:pic>
      <p:pic>
        <p:nvPicPr>
          <p:cNvPr id="101" name="Grafik 100" descr="Frau mit einfarbiger Füllung">
            <a:extLst>
              <a:ext uri="{FF2B5EF4-FFF2-40B4-BE49-F238E27FC236}">
                <a16:creationId xmlns:a16="http://schemas.microsoft.com/office/drawing/2014/main" id="{B1887212-2B48-0A43-29ED-6CB2FF2B04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32739" y="1475811"/>
            <a:ext cx="746088" cy="74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78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3" grpId="0"/>
      <p:bldP spid="65" grpId="0"/>
      <p:bldP spid="66" grpId="0" animBg="1"/>
      <p:bldP spid="67" grpId="0" animBg="1"/>
      <p:bldP spid="6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453A1-7077-E186-30F9-743F4F50B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" name="think-cell data - do not delete" hidden="1">
            <a:extLst>
              <a:ext uri="{FF2B5EF4-FFF2-40B4-BE49-F238E27FC236}">
                <a16:creationId xmlns:a16="http://schemas.microsoft.com/office/drawing/2014/main" id="{F9ACBE00-3C2C-459A-7F08-C1ECFD231BBE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756141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6" imgH="416" progId="TCLayout.ActiveDocument.1">
                  <p:embed/>
                </p:oleObj>
              </mc:Choice>
              <mc:Fallback>
                <p:oleObj name="think-cell Folie" r:id="rId3" imgW="416" imgH="416" progId="TCLayout.ActiveDocument.1">
                  <p:embed/>
                  <p:pic>
                    <p:nvPicPr>
                      <p:cNvPr id="5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9ACBE00-3C2C-459A-7F08-C1ECFD231B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C7E4194D-EC58-1665-D733-D34ABDC24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324000"/>
          <a:lstStyle/>
          <a:p>
            <a:r>
              <a:rPr lang="en-US" noProof="0"/>
              <a:t>Scenario 3: From Execution to Oversight: Governing Delegated Complexity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F50A78C-84E7-170E-9AFE-C6DC3BA916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C2765C6-8B0F-4679-0999-C8B023875E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6" name="TextBox 16">
            <a:extLst>
              <a:ext uri="{FF2B5EF4-FFF2-40B4-BE49-F238E27FC236}">
                <a16:creationId xmlns:a16="http://schemas.microsoft.com/office/drawing/2014/main" id="{A9B1BF3A-7C7D-E4B8-991B-DD6C7D66CC6A}"/>
              </a:ext>
            </a:extLst>
          </p:cNvPr>
          <p:cNvSpPr txBox="1"/>
          <p:nvPr/>
        </p:nvSpPr>
        <p:spPr>
          <a:xfrm>
            <a:off x="404064" y="1014608"/>
            <a:ext cx="6948000" cy="162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9999"/>
              </a:buClr>
              <a:defRPr/>
            </a:pPr>
            <a:r>
              <a:rPr lang="en-US" b="1" dirty="0">
                <a:solidFill>
                  <a:schemeClr val="accent2"/>
                </a:solidFill>
                <a:latin typeface="Arial"/>
              </a:rPr>
              <a:t>Description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AI orchestrates end-to-end workflows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Multi-agent systems execute tasks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Engineers define intent &amp; constraints</a:t>
            </a:r>
          </a:p>
        </p:txBody>
      </p:sp>
      <p:sp>
        <p:nvSpPr>
          <p:cNvPr id="58" name="TextBox 16">
            <a:extLst>
              <a:ext uri="{FF2B5EF4-FFF2-40B4-BE49-F238E27FC236}">
                <a16:creationId xmlns:a16="http://schemas.microsoft.com/office/drawing/2014/main" id="{0F7D2792-1493-35E6-BF30-8AD115EB056D}"/>
              </a:ext>
            </a:extLst>
          </p:cNvPr>
          <p:cNvSpPr txBox="1"/>
          <p:nvPr/>
        </p:nvSpPr>
        <p:spPr>
          <a:xfrm>
            <a:off x="404063" y="2822768"/>
            <a:ext cx="7088203" cy="162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9999"/>
              </a:buClr>
              <a:defRPr/>
            </a:pPr>
            <a:r>
              <a:rPr lang="en-US" b="1" dirty="0">
                <a:solidFill>
                  <a:schemeClr val="accent3"/>
                </a:solidFill>
                <a:latin typeface="Arial"/>
              </a:rPr>
              <a:t>Implications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Role shifts to governance &amp; integration, Hybrid human–AI teams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Non-deterministic results require judgment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Risk: Loss of traceability and oversight.</a:t>
            </a:r>
          </a:p>
          <a:p>
            <a:pPr marL="285750" indent="-285750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Mitigation: governance, traceability, and human oversight.</a:t>
            </a:r>
          </a:p>
        </p:txBody>
      </p:sp>
      <p:sp>
        <p:nvSpPr>
          <p:cNvPr id="63" name="TextBox 16">
            <a:extLst>
              <a:ext uri="{FF2B5EF4-FFF2-40B4-BE49-F238E27FC236}">
                <a16:creationId xmlns:a16="http://schemas.microsoft.com/office/drawing/2014/main" id="{54E09FBB-D5CB-1993-8AF4-B2660D2D7679}"/>
              </a:ext>
            </a:extLst>
          </p:cNvPr>
          <p:cNvSpPr txBox="1"/>
          <p:nvPr/>
        </p:nvSpPr>
        <p:spPr>
          <a:xfrm>
            <a:off x="404064" y="4690440"/>
            <a:ext cx="6948000" cy="162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9999"/>
              </a:buClr>
              <a:defRPr/>
            </a:pPr>
            <a:r>
              <a:rPr lang="en-US" b="1" dirty="0">
                <a:solidFill>
                  <a:schemeClr val="accent1"/>
                </a:solidFill>
                <a:latin typeface="Arial"/>
              </a:rPr>
              <a:t>Educations means</a:t>
            </a: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Teach AI workflow orchestration</a:t>
            </a: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Build decision &amp; responsibility skills</a:t>
            </a:r>
          </a:p>
          <a:p>
            <a:pPr marL="285750" indent="-285750">
              <a:buClr>
                <a:srgbClr val="009999"/>
              </a:buClr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prstClr val="white"/>
                </a:solidFill>
                <a:latin typeface="Arial"/>
              </a:rPr>
              <a:t>Strengthen socio-technical thinking</a:t>
            </a:r>
          </a:p>
        </p:txBody>
      </p:sp>
      <p:sp>
        <p:nvSpPr>
          <p:cNvPr id="65" name="TextBox 16">
            <a:extLst>
              <a:ext uri="{FF2B5EF4-FFF2-40B4-BE49-F238E27FC236}">
                <a16:creationId xmlns:a16="http://schemas.microsoft.com/office/drawing/2014/main" id="{C820603C-8598-8CE5-0953-39C8458C5D76}"/>
              </a:ext>
            </a:extLst>
          </p:cNvPr>
          <p:cNvSpPr txBox="1"/>
          <p:nvPr/>
        </p:nvSpPr>
        <p:spPr>
          <a:xfrm>
            <a:off x="7492268" y="4799635"/>
            <a:ext cx="4824000" cy="162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SE-skill(s) to be used in that context:</a:t>
            </a:r>
            <a:r>
              <a:rPr lang="en-US" dirty="0">
                <a:solidFill>
                  <a:schemeClr val="tx1"/>
                </a:solidFill>
              </a:rPr>
              <a:t>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Clear framing of problem space and solution space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accent4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Basis to architect human-AI-network purpose-driven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Gleichschenkliges Dreieck 65">
            <a:extLst>
              <a:ext uri="{FF2B5EF4-FFF2-40B4-BE49-F238E27FC236}">
                <a16:creationId xmlns:a16="http://schemas.microsoft.com/office/drawing/2014/main" id="{5104752A-F7B1-AA9D-AC54-44F68EF4887D}"/>
              </a:ext>
            </a:extLst>
          </p:cNvPr>
          <p:cNvSpPr/>
          <p:nvPr/>
        </p:nvSpPr>
        <p:spPr>
          <a:xfrm flipV="1">
            <a:off x="2240783" y="2544882"/>
            <a:ext cx="1366576" cy="186431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de-DE" dirty="0"/>
          </a:p>
        </p:txBody>
      </p:sp>
      <p:sp>
        <p:nvSpPr>
          <p:cNvPr id="67" name="Gleichschenkliges Dreieck 66">
            <a:extLst>
              <a:ext uri="{FF2B5EF4-FFF2-40B4-BE49-F238E27FC236}">
                <a16:creationId xmlns:a16="http://schemas.microsoft.com/office/drawing/2014/main" id="{195E3DAB-4C3E-1145-4B8C-F26620ECE77F}"/>
              </a:ext>
            </a:extLst>
          </p:cNvPr>
          <p:cNvSpPr/>
          <p:nvPr/>
        </p:nvSpPr>
        <p:spPr>
          <a:xfrm flipV="1">
            <a:off x="2240783" y="4549120"/>
            <a:ext cx="1366576" cy="186431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de-DE" dirty="0"/>
          </a:p>
        </p:txBody>
      </p:sp>
      <p:sp>
        <p:nvSpPr>
          <p:cNvPr id="69" name="Pfeil: eingekerbt nach rechts 68">
            <a:extLst>
              <a:ext uri="{FF2B5EF4-FFF2-40B4-BE49-F238E27FC236}">
                <a16:creationId xmlns:a16="http://schemas.microsoft.com/office/drawing/2014/main" id="{9E7B400B-177B-A4D2-EA32-A5DB167DDE6F}"/>
              </a:ext>
            </a:extLst>
          </p:cNvPr>
          <p:cNvSpPr/>
          <p:nvPr/>
        </p:nvSpPr>
        <p:spPr>
          <a:xfrm>
            <a:off x="5436146" y="5245240"/>
            <a:ext cx="1319707" cy="442127"/>
          </a:xfrm>
          <a:prstGeom prst="notched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de-DE" dirty="0"/>
          </a:p>
        </p:txBody>
      </p:sp>
      <p:grpSp>
        <p:nvGrpSpPr>
          <p:cNvPr id="143" name="Gruppieren 142">
            <a:extLst>
              <a:ext uri="{FF2B5EF4-FFF2-40B4-BE49-F238E27FC236}">
                <a16:creationId xmlns:a16="http://schemas.microsoft.com/office/drawing/2014/main" id="{C377509C-EA0B-ACD4-55EA-8E50138A53BC}"/>
              </a:ext>
            </a:extLst>
          </p:cNvPr>
          <p:cNvGrpSpPr/>
          <p:nvPr/>
        </p:nvGrpSpPr>
        <p:grpSpPr>
          <a:xfrm>
            <a:off x="7492268" y="1054800"/>
            <a:ext cx="3812128" cy="3596347"/>
            <a:chOff x="7492268" y="1054800"/>
            <a:chExt cx="3812128" cy="3596347"/>
          </a:xfrm>
        </p:grpSpPr>
        <p:sp>
          <p:nvSpPr>
            <p:cNvPr id="116" name="Shape 37">
              <a:extLst>
                <a:ext uri="{FF2B5EF4-FFF2-40B4-BE49-F238E27FC236}">
                  <a16:creationId xmlns:a16="http://schemas.microsoft.com/office/drawing/2014/main" id="{4B02A8F3-4950-9021-4B1F-88AD2ECFA3E2}"/>
                </a:ext>
              </a:extLst>
            </p:cNvPr>
            <p:cNvSpPr/>
            <p:nvPr/>
          </p:nvSpPr>
          <p:spPr>
            <a:xfrm>
              <a:off x="9401601" y="1819841"/>
              <a:ext cx="1078904" cy="1078904"/>
            </a:xfrm>
            <a:prstGeom prst="arc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00D7A0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 dirty="0"/>
            </a:p>
          </p:txBody>
        </p:sp>
        <p:sp>
          <p:nvSpPr>
            <p:cNvPr id="6" name="Shape 2">
              <a:extLst>
                <a:ext uri="{FF2B5EF4-FFF2-40B4-BE49-F238E27FC236}">
                  <a16:creationId xmlns:a16="http://schemas.microsoft.com/office/drawing/2014/main" id="{FC9C1AD3-3124-2C97-3B73-F0D4CFBD099F}"/>
                </a:ext>
              </a:extLst>
            </p:cNvPr>
            <p:cNvSpPr/>
            <p:nvPr/>
          </p:nvSpPr>
          <p:spPr>
            <a:xfrm>
              <a:off x="7492268" y="1054800"/>
              <a:ext cx="3812128" cy="3596347"/>
            </a:xfrm>
            <a:prstGeom prst="roundRect">
              <a:avLst>
                <a:gd name="adj" fmla="val 1818"/>
              </a:avLst>
            </a:prstGeom>
            <a:solidFill>
              <a:srgbClr val="F8FAFC"/>
            </a:solidFill>
            <a:ln w="15240">
              <a:solidFill>
                <a:srgbClr val="D3DEE6"/>
              </a:solidFill>
              <a:prstDash val="solid"/>
            </a:ln>
            <a:effectLst>
              <a:outerShdw blurRad="25400" dist="50800" dir="2700000" algn="bl" rotWithShape="0">
                <a:srgbClr val="B8C3CC">
                  <a:alpha val="16000"/>
                </a:srgbClr>
              </a:outerShdw>
            </a:effectLst>
          </p:spPr>
          <p:txBody>
            <a:bodyPr/>
            <a:lstStyle/>
            <a:p>
              <a:endParaRPr lang="de-DE"/>
            </a:p>
          </p:txBody>
        </p:sp>
        <p:sp>
          <p:nvSpPr>
            <p:cNvPr id="15" name="Shape 5">
              <a:extLst>
                <a:ext uri="{FF2B5EF4-FFF2-40B4-BE49-F238E27FC236}">
                  <a16:creationId xmlns:a16="http://schemas.microsoft.com/office/drawing/2014/main" id="{751CA76E-1FB6-FBBC-5B3D-7AD542710EE9}"/>
                </a:ext>
              </a:extLst>
            </p:cNvPr>
            <p:cNvSpPr/>
            <p:nvPr/>
          </p:nvSpPr>
          <p:spPr>
            <a:xfrm>
              <a:off x="7747282" y="2820279"/>
              <a:ext cx="732347" cy="1"/>
            </a:xfrm>
            <a:prstGeom prst="line">
              <a:avLst/>
            </a:prstGeom>
            <a:noFill/>
            <a:ln w="22860">
              <a:solidFill>
                <a:srgbClr val="596475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7" name="Shape 6">
              <a:extLst>
                <a:ext uri="{FF2B5EF4-FFF2-40B4-BE49-F238E27FC236}">
                  <a16:creationId xmlns:a16="http://schemas.microsoft.com/office/drawing/2014/main" id="{852E2431-0C16-4E92-46BA-5B07B5E840C6}"/>
                </a:ext>
              </a:extLst>
            </p:cNvPr>
            <p:cNvSpPr/>
            <p:nvPr/>
          </p:nvSpPr>
          <p:spPr>
            <a:xfrm>
              <a:off x="7969601" y="2735275"/>
              <a:ext cx="163470" cy="163470"/>
            </a:xfrm>
            <a:prstGeom prst="ellipse">
              <a:avLst/>
            </a:prstGeom>
            <a:solidFill>
              <a:srgbClr val="00D7A0"/>
            </a:solidFill>
            <a:ln w="12700">
              <a:solidFill>
                <a:srgbClr val="00D7A0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9" name="Shape 7">
              <a:extLst>
                <a:ext uri="{FF2B5EF4-FFF2-40B4-BE49-F238E27FC236}">
                  <a16:creationId xmlns:a16="http://schemas.microsoft.com/office/drawing/2014/main" id="{90A38ACB-E21A-16F0-3E94-7A4F6B895BD3}"/>
                </a:ext>
              </a:extLst>
            </p:cNvPr>
            <p:cNvSpPr/>
            <p:nvPr/>
          </p:nvSpPr>
          <p:spPr>
            <a:xfrm>
              <a:off x="7747282" y="3081832"/>
              <a:ext cx="732347" cy="1"/>
            </a:xfrm>
            <a:prstGeom prst="line">
              <a:avLst/>
            </a:prstGeom>
            <a:noFill/>
            <a:ln w="22860">
              <a:solidFill>
                <a:srgbClr val="596475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1" name="Shape 8">
              <a:extLst>
                <a:ext uri="{FF2B5EF4-FFF2-40B4-BE49-F238E27FC236}">
                  <a16:creationId xmlns:a16="http://schemas.microsoft.com/office/drawing/2014/main" id="{682EA41D-2104-8337-2121-5AC1C3F57A14}"/>
                </a:ext>
              </a:extLst>
            </p:cNvPr>
            <p:cNvSpPr/>
            <p:nvPr/>
          </p:nvSpPr>
          <p:spPr>
            <a:xfrm>
              <a:off x="8231154" y="2996827"/>
              <a:ext cx="163470" cy="163470"/>
            </a:xfrm>
            <a:prstGeom prst="ellipse">
              <a:avLst/>
            </a:prstGeom>
            <a:solidFill>
              <a:srgbClr val="00A6D6"/>
            </a:solidFill>
            <a:ln w="12700">
              <a:solidFill>
                <a:srgbClr val="00A6D6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4" name="Shape 9">
              <a:extLst>
                <a:ext uri="{FF2B5EF4-FFF2-40B4-BE49-F238E27FC236}">
                  <a16:creationId xmlns:a16="http://schemas.microsoft.com/office/drawing/2014/main" id="{4B898DD6-7F77-2C93-B96B-BD11B9F9D8D2}"/>
                </a:ext>
              </a:extLst>
            </p:cNvPr>
            <p:cNvSpPr/>
            <p:nvPr/>
          </p:nvSpPr>
          <p:spPr>
            <a:xfrm>
              <a:off x="7747282" y="3343384"/>
              <a:ext cx="732347" cy="1"/>
            </a:xfrm>
            <a:prstGeom prst="line">
              <a:avLst/>
            </a:prstGeom>
            <a:noFill/>
            <a:ln w="22860">
              <a:solidFill>
                <a:srgbClr val="596475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8" name="Shape 10">
              <a:extLst>
                <a:ext uri="{FF2B5EF4-FFF2-40B4-BE49-F238E27FC236}">
                  <a16:creationId xmlns:a16="http://schemas.microsoft.com/office/drawing/2014/main" id="{A9BD757F-A907-FEFF-3340-25FE49CE6CAC}"/>
                </a:ext>
              </a:extLst>
            </p:cNvPr>
            <p:cNvSpPr/>
            <p:nvPr/>
          </p:nvSpPr>
          <p:spPr>
            <a:xfrm>
              <a:off x="7851903" y="3258380"/>
              <a:ext cx="163470" cy="163470"/>
            </a:xfrm>
            <a:prstGeom prst="ellipse">
              <a:avLst/>
            </a:prstGeom>
            <a:solidFill>
              <a:srgbClr val="000028"/>
            </a:solidFill>
            <a:ln w="12700">
              <a:solidFill>
                <a:srgbClr val="000028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2" name="Text 11">
              <a:extLst>
                <a:ext uri="{FF2B5EF4-FFF2-40B4-BE49-F238E27FC236}">
                  <a16:creationId xmlns:a16="http://schemas.microsoft.com/office/drawing/2014/main" id="{6A94B5E5-DEB2-21A6-36DE-35AC6387E7B1}"/>
                </a:ext>
              </a:extLst>
            </p:cNvPr>
            <p:cNvSpPr/>
            <p:nvPr/>
          </p:nvSpPr>
          <p:spPr>
            <a:xfrm>
              <a:off x="7675355" y="3572243"/>
              <a:ext cx="457717" cy="1111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50" b="1" dirty="0">
                  <a:solidFill>
                    <a:srgbClr val="59647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INTENT</a:t>
              </a:r>
              <a:endParaRPr lang="en-US" sz="750" dirty="0"/>
            </a:p>
          </p:txBody>
        </p:sp>
        <p:sp>
          <p:nvSpPr>
            <p:cNvPr id="35" name="Text 12">
              <a:extLst>
                <a:ext uri="{FF2B5EF4-FFF2-40B4-BE49-F238E27FC236}">
                  <a16:creationId xmlns:a16="http://schemas.microsoft.com/office/drawing/2014/main" id="{A612AC0E-1436-F372-D023-57565A4A9C11}"/>
                </a:ext>
              </a:extLst>
            </p:cNvPr>
            <p:cNvSpPr/>
            <p:nvPr/>
          </p:nvSpPr>
          <p:spPr>
            <a:xfrm>
              <a:off x="8133072" y="3572243"/>
              <a:ext cx="457717" cy="1111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50" b="1" dirty="0">
                  <a:solidFill>
                    <a:srgbClr val="59647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RULES</a:t>
              </a:r>
              <a:endParaRPr lang="en-US" sz="750" dirty="0"/>
            </a:p>
          </p:txBody>
        </p:sp>
        <p:sp>
          <p:nvSpPr>
            <p:cNvPr id="38" name="Shape 13">
              <a:extLst>
                <a:ext uri="{FF2B5EF4-FFF2-40B4-BE49-F238E27FC236}">
                  <a16:creationId xmlns:a16="http://schemas.microsoft.com/office/drawing/2014/main" id="{CE16E6AF-0D17-1954-070B-FA8F959C4CF8}"/>
                </a:ext>
              </a:extLst>
            </p:cNvPr>
            <p:cNvSpPr/>
            <p:nvPr/>
          </p:nvSpPr>
          <p:spPr>
            <a:xfrm>
              <a:off x="8460012" y="2506416"/>
              <a:ext cx="470795" cy="1"/>
            </a:xfrm>
            <a:prstGeom prst="line">
              <a:avLst/>
            </a:prstGeom>
            <a:noFill/>
            <a:ln w="38100">
              <a:solidFill>
                <a:srgbClr val="00A6D6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40" name="Shape 14">
              <a:extLst>
                <a:ext uri="{FF2B5EF4-FFF2-40B4-BE49-F238E27FC236}">
                  <a16:creationId xmlns:a16="http://schemas.microsoft.com/office/drawing/2014/main" id="{C23CE1B0-B106-D1F0-C7EB-9AB8277F43E2}"/>
                </a:ext>
              </a:extLst>
            </p:cNvPr>
            <p:cNvSpPr/>
            <p:nvPr/>
          </p:nvSpPr>
          <p:spPr>
            <a:xfrm>
              <a:off x="8917729" y="1473284"/>
              <a:ext cx="2059726" cy="2582831"/>
            </a:xfrm>
            <a:prstGeom prst="roundRect">
              <a:avLst>
                <a:gd name="adj" fmla="val 2540"/>
              </a:avLst>
            </a:prstGeom>
            <a:solidFill>
              <a:srgbClr val="FFFFFF">
                <a:alpha val="90000"/>
              </a:srgbClr>
            </a:solidFill>
            <a:ln w="31750">
              <a:solidFill>
                <a:srgbClr val="00D7A0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43" name="Text 15">
              <a:extLst>
                <a:ext uri="{FF2B5EF4-FFF2-40B4-BE49-F238E27FC236}">
                  <a16:creationId xmlns:a16="http://schemas.microsoft.com/office/drawing/2014/main" id="{B5A5E17A-7678-A871-6B65-3D241D9C82C3}"/>
                </a:ext>
              </a:extLst>
            </p:cNvPr>
            <p:cNvSpPr/>
            <p:nvPr/>
          </p:nvSpPr>
          <p:spPr>
            <a:xfrm>
              <a:off x="9120432" y="1571366"/>
              <a:ext cx="1647781" cy="14385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kern="0" spc="100" dirty="0">
                  <a:solidFill>
                    <a:srgbClr val="00D7A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GOVERNED SPACE</a:t>
              </a:r>
              <a:endParaRPr lang="en-US" sz="900" dirty="0"/>
            </a:p>
          </p:txBody>
        </p:sp>
        <p:sp>
          <p:nvSpPr>
            <p:cNvPr id="57" name="Shape 20">
              <a:extLst>
                <a:ext uri="{FF2B5EF4-FFF2-40B4-BE49-F238E27FC236}">
                  <a16:creationId xmlns:a16="http://schemas.microsoft.com/office/drawing/2014/main" id="{CF3EE71B-EE4B-3C0E-0CC7-B0D2E267F189}"/>
                </a:ext>
              </a:extLst>
            </p:cNvPr>
            <p:cNvSpPr/>
            <p:nvPr/>
          </p:nvSpPr>
          <p:spPr>
            <a:xfrm>
              <a:off x="9937784" y="1839458"/>
              <a:ext cx="1" cy="143854"/>
            </a:xfrm>
            <a:prstGeom prst="line">
              <a:avLst/>
            </a:prstGeom>
            <a:noFill/>
            <a:ln w="25400">
              <a:solidFill>
                <a:srgbClr val="000028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62" name="Shape 21">
              <a:extLst>
                <a:ext uri="{FF2B5EF4-FFF2-40B4-BE49-F238E27FC236}">
                  <a16:creationId xmlns:a16="http://schemas.microsoft.com/office/drawing/2014/main" id="{95E1D1EF-F76F-8584-7EE0-AE382413434A}"/>
                </a:ext>
              </a:extLst>
            </p:cNvPr>
            <p:cNvSpPr/>
            <p:nvPr/>
          </p:nvSpPr>
          <p:spPr>
            <a:xfrm>
              <a:off x="9878935" y="1754453"/>
              <a:ext cx="117699" cy="117699"/>
            </a:xfrm>
            <a:prstGeom prst="ellipse">
              <a:avLst/>
            </a:prstGeom>
            <a:solidFill>
              <a:srgbClr val="00D7A0"/>
            </a:solidFill>
            <a:ln w="12700">
              <a:solidFill>
                <a:srgbClr val="00D7A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71" name="Shape 22">
              <a:extLst>
                <a:ext uri="{FF2B5EF4-FFF2-40B4-BE49-F238E27FC236}">
                  <a16:creationId xmlns:a16="http://schemas.microsoft.com/office/drawing/2014/main" id="{DDD85089-41AE-189E-1A13-B74234E84ED5}"/>
                </a:ext>
              </a:extLst>
            </p:cNvPr>
            <p:cNvSpPr/>
            <p:nvPr/>
          </p:nvSpPr>
          <p:spPr>
            <a:xfrm>
              <a:off x="9107355" y="1885229"/>
              <a:ext cx="346557" cy="281169"/>
            </a:xfrm>
            <a:prstGeom prst="roundRect">
              <a:avLst>
                <a:gd name="adj" fmla="val 9302"/>
              </a:avLst>
            </a:prstGeom>
            <a:solidFill>
              <a:srgbClr val="EAF8FB"/>
            </a:solidFill>
            <a:ln w="1905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75" name="Text 23">
              <a:extLst>
                <a:ext uri="{FF2B5EF4-FFF2-40B4-BE49-F238E27FC236}">
                  <a16:creationId xmlns:a16="http://schemas.microsoft.com/office/drawing/2014/main" id="{7FA59117-5B01-D4C2-C4FB-D4A839991AF8}"/>
                </a:ext>
              </a:extLst>
            </p:cNvPr>
            <p:cNvSpPr/>
            <p:nvPr/>
          </p:nvSpPr>
          <p:spPr>
            <a:xfrm>
              <a:off x="9107355" y="1950617"/>
              <a:ext cx="346557" cy="10462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800" b="1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</a:t>
              </a:r>
              <a:endParaRPr lang="en-US" sz="800" dirty="0"/>
            </a:p>
          </p:txBody>
        </p:sp>
        <p:sp>
          <p:nvSpPr>
            <p:cNvPr id="79" name="Shape 24">
              <a:extLst>
                <a:ext uri="{FF2B5EF4-FFF2-40B4-BE49-F238E27FC236}">
                  <a16:creationId xmlns:a16="http://schemas.microsoft.com/office/drawing/2014/main" id="{9B16669E-8A84-F3EB-8A66-60D1FBC2AB6F}"/>
                </a:ext>
              </a:extLst>
            </p:cNvPr>
            <p:cNvSpPr/>
            <p:nvPr/>
          </p:nvSpPr>
          <p:spPr>
            <a:xfrm>
              <a:off x="10467428" y="1885229"/>
              <a:ext cx="346557" cy="281169"/>
            </a:xfrm>
            <a:prstGeom prst="roundRect">
              <a:avLst>
                <a:gd name="adj" fmla="val 9302"/>
              </a:avLst>
            </a:prstGeom>
            <a:solidFill>
              <a:srgbClr val="EAF8FB"/>
            </a:solidFill>
            <a:ln w="1905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3" name="Text 25">
              <a:extLst>
                <a:ext uri="{FF2B5EF4-FFF2-40B4-BE49-F238E27FC236}">
                  <a16:creationId xmlns:a16="http://schemas.microsoft.com/office/drawing/2014/main" id="{5247D2B2-BFBB-7705-0DCE-6CEAC0B6D83D}"/>
                </a:ext>
              </a:extLst>
            </p:cNvPr>
            <p:cNvSpPr/>
            <p:nvPr/>
          </p:nvSpPr>
          <p:spPr>
            <a:xfrm>
              <a:off x="10467428" y="1950617"/>
              <a:ext cx="346557" cy="10462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800" b="1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</a:t>
              </a:r>
              <a:endParaRPr lang="en-US" sz="800" dirty="0"/>
            </a:p>
          </p:txBody>
        </p:sp>
        <p:sp>
          <p:nvSpPr>
            <p:cNvPr id="87" name="Shape 26">
              <a:extLst>
                <a:ext uri="{FF2B5EF4-FFF2-40B4-BE49-F238E27FC236}">
                  <a16:creationId xmlns:a16="http://schemas.microsoft.com/office/drawing/2014/main" id="{B4D8ADD9-2AA5-3C05-F90F-80F7E713B457}"/>
                </a:ext>
              </a:extLst>
            </p:cNvPr>
            <p:cNvSpPr/>
            <p:nvPr/>
          </p:nvSpPr>
          <p:spPr>
            <a:xfrm>
              <a:off x="9107355" y="3160298"/>
              <a:ext cx="346557" cy="281169"/>
            </a:xfrm>
            <a:prstGeom prst="roundRect">
              <a:avLst>
                <a:gd name="adj" fmla="val 9302"/>
              </a:avLst>
            </a:prstGeom>
            <a:solidFill>
              <a:srgbClr val="EAF8FB"/>
            </a:solidFill>
            <a:ln w="1905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91" name="Text 27">
              <a:extLst>
                <a:ext uri="{FF2B5EF4-FFF2-40B4-BE49-F238E27FC236}">
                  <a16:creationId xmlns:a16="http://schemas.microsoft.com/office/drawing/2014/main" id="{8BAD56CF-44CA-04E8-2CAE-59A398DE3F3A}"/>
                </a:ext>
              </a:extLst>
            </p:cNvPr>
            <p:cNvSpPr/>
            <p:nvPr/>
          </p:nvSpPr>
          <p:spPr>
            <a:xfrm>
              <a:off x="9107355" y="3225686"/>
              <a:ext cx="346557" cy="10462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800" b="1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3</a:t>
              </a:r>
              <a:endParaRPr lang="en-US" sz="800" dirty="0"/>
            </a:p>
          </p:txBody>
        </p:sp>
        <p:sp>
          <p:nvSpPr>
            <p:cNvPr id="95" name="Shape 28">
              <a:extLst>
                <a:ext uri="{FF2B5EF4-FFF2-40B4-BE49-F238E27FC236}">
                  <a16:creationId xmlns:a16="http://schemas.microsoft.com/office/drawing/2014/main" id="{EFA1ECD0-EE7E-91EA-524A-9211A6ACDC86}"/>
                </a:ext>
              </a:extLst>
            </p:cNvPr>
            <p:cNvSpPr/>
            <p:nvPr/>
          </p:nvSpPr>
          <p:spPr>
            <a:xfrm>
              <a:off x="10467428" y="3160298"/>
              <a:ext cx="346557" cy="281169"/>
            </a:xfrm>
            <a:prstGeom prst="roundRect">
              <a:avLst>
                <a:gd name="adj" fmla="val 9302"/>
              </a:avLst>
            </a:prstGeom>
            <a:solidFill>
              <a:srgbClr val="EAF8FB"/>
            </a:solidFill>
            <a:ln w="1905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98" name="Text 29">
              <a:extLst>
                <a:ext uri="{FF2B5EF4-FFF2-40B4-BE49-F238E27FC236}">
                  <a16:creationId xmlns:a16="http://schemas.microsoft.com/office/drawing/2014/main" id="{AE449B76-6FFB-7DEE-8E0D-16BFCFC659C9}"/>
                </a:ext>
              </a:extLst>
            </p:cNvPr>
            <p:cNvSpPr/>
            <p:nvPr/>
          </p:nvSpPr>
          <p:spPr>
            <a:xfrm>
              <a:off x="10467428" y="3225686"/>
              <a:ext cx="346557" cy="10462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800" b="1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4</a:t>
              </a:r>
              <a:endParaRPr lang="en-US" sz="800" dirty="0"/>
            </a:p>
          </p:txBody>
        </p:sp>
        <p:sp>
          <p:nvSpPr>
            <p:cNvPr id="102" name="Shape 30">
              <a:extLst>
                <a:ext uri="{FF2B5EF4-FFF2-40B4-BE49-F238E27FC236}">
                  <a16:creationId xmlns:a16="http://schemas.microsoft.com/office/drawing/2014/main" id="{14E72151-0672-5B8C-9637-765DECAD4663}"/>
                </a:ext>
              </a:extLst>
            </p:cNvPr>
            <p:cNvSpPr/>
            <p:nvPr/>
          </p:nvSpPr>
          <p:spPr>
            <a:xfrm>
              <a:off x="9787391" y="3474161"/>
              <a:ext cx="346557" cy="281169"/>
            </a:xfrm>
            <a:prstGeom prst="roundRect">
              <a:avLst>
                <a:gd name="adj" fmla="val 9302"/>
              </a:avLst>
            </a:prstGeom>
            <a:solidFill>
              <a:srgbClr val="EAF8FB"/>
            </a:solidFill>
            <a:ln w="1905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04" name="Text 31">
              <a:extLst>
                <a:ext uri="{FF2B5EF4-FFF2-40B4-BE49-F238E27FC236}">
                  <a16:creationId xmlns:a16="http://schemas.microsoft.com/office/drawing/2014/main" id="{4261F34F-233B-347A-1E68-EA890A36F769}"/>
                </a:ext>
              </a:extLst>
            </p:cNvPr>
            <p:cNvSpPr/>
            <p:nvPr/>
          </p:nvSpPr>
          <p:spPr>
            <a:xfrm>
              <a:off x="9787391" y="3539549"/>
              <a:ext cx="346557" cy="10462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800" b="1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5</a:t>
              </a:r>
              <a:endParaRPr lang="en-US" sz="800" dirty="0"/>
            </a:p>
          </p:txBody>
        </p:sp>
        <p:sp>
          <p:nvSpPr>
            <p:cNvPr id="106" name="Shape 32">
              <a:extLst>
                <a:ext uri="{FF2B5EF4-FFF2-40B4-BE49-F238E27FC236}">
                  <a16:creationId xmlns:a16="http://schemas.microsoft.com/office/drawing/2014/main" id="{B495877A-509C-15C2-A44B-26141123717E}"/>
                </a:ext>
              </a:extLst>
            </p:cNvPr>
            <p:cNvSpPr/>
            <p:nvPr/>
          </p:nvSpPr>
          <p:spPr>
            <a:xfrm flipH="1" flipV="1">
              <a:off x="9468299" y="2056475"/>
              <a:ext cx="124237" cy="130776"/>
            </a:xfrm>
            <a:prstGeom prst="line">
              <a:avLst/>
            </a:prstGeom>
            <a:noFill/>
            <a:ln w="22860">
              <a:solidFill>
                <a:schemeClr val="accent2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08" name="Shape 33">
              <a:extLst>
                <a:ext uri="{FF2B5EF4-FFF2-40B4-BE49-F238E27FC236}">
                  <a16:creationId xmlns:a16="http://schemas.microsoft.com/office/drawing/2014/main" id="{076232B5-0A53-BA76-4C97-BA836BC66D46}"/>
                </a:ext>
              </a:extLst>
            </p:cNvPr>
            <p:cNvSpPr/>
            <p:nvPr/>
          </p:nvSpPr>
          <p:spPr>
            <a:xfrm flipV="1">
              <a:off x="10297419" y="2101010"/>
              <a:ext cx="156932" cy="130776"/>
            </a:xfrm>
            <a:prstGeom prst="line">
              <a:avLst/>
            </a:prstGeom>
            <a:noFill/>
            <a:ln w="22860">
              <a:solidFill>
                <a:schemeClr val="accent2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10" name="Shape 34">
              <a:extLst>
                <a:ext uri="{FF2B5EF4-FFF2-40B4-BE49-F238E27FC236}">
                  <a16:creationId xmlns:a16="http://schemas.microsoft.com/office/drawing/2014/main" id="{28614F3D-F7DF-A22E-DC87-CEE2D40F7C9F}"/>
                </a:ext>
              </a:extLst>
            </p:cNvPr>
            <p:cNvSpPr/>
            <p:nvPr/>
          </p:nvSpPr>
          <p:spPr>
            <a:xfrm flipH="1">
              <a:off x="9427757" y="2624115"/>
              <a:ext cx="255012" cy="490411"/>
            </a:xfrm>
            <a:prstGeom prst="line">
              <a:avLst/>
            </a:prstGeom>
            <a:noFill/>
            <a:ln w="22860">
              <a:solidFill>
                <a:schemeClr val="accent2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14" name="Shape 36">
              <a:extLst>
                <a:ext uri="{FF2B5EF4-FFF2-40B4-BE49-F238E27FC236}">
                  <a16:creationId xmlns:a16="http://schemas.microsoft.com/office/drawing/2014/main" id="{178C689F-65A4-EB7F-FEFE-623985253979}"/>
                </a:ext>
              </a:extLst>
            </p:cNvPr>
            <p:cNvSpPr/>
            <p:nvPr/>
          </p:nvSpPr>
          <p:spPr>
            <a:xfrm>
              <a:off x="9937784" y="2728736"/>
              <a:ext cx="26155" cy="719269"/>
            </a:xfrm>
            <a:prstGeom prst="line">
              <a:avLst/>
            </a:prstGeom>
            <a:noFill/>
            <a:ln w="22860">
              <a:solidFill>
                <a:schemeClr val="accent2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18" name="Shape 38">
              <a:extLst>
                <a:ext uri="{FF2B5EF4-FFF2-40B4-BE49-F238E27FC236}">
                  <a16:creationId xmlns:a16="http://schemas.microsoft.com/office/drawing/2014/main" id="{0645B8D5-B6DA-034C-E7F8-0527FF36071C}"/>
                </a:ext>
              </a:extLst>
            </p:cNvPr>
            <p:cNvSpPr/>
            <p:nvPr/>
          </p:nvSpPr>
          <p:spPr>
            <a:xfrm>
              <a:off x="10375885" y="3650709"/>
              <a:ext cx="307324" cy="307324"/>
            </a:xfrm>
            <a:prstGeom prst="ellipse">
              <a:avLst/>
            </a:prstGeom>
            <a:solidFill>
              <a:srgbClr val="00D7A0"/>
            </a:solidFill>
            <a:ln w="12700">
              <a:solidFill>
                <a:srgbClr val="00D7A0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0" name="Shape 39">
              <a:extLst>
                <a:ext uri="{FF2B5EF4-FFF2-40B4-BE49-F238E27FC236}">
                  <a16:creationId xmlns:a16="http://schemas.microsoft.com/office/drawing/2014/main" id="{8C1042E2-C171-0AC8-931B-667F1A8135F3}"/>
                </a:ext>
              </a:extLst>
            </p:cNvPr>
            <p:cNvSpPr/>
            <p:nvPr/>
          </p:nvSpPr>
          <p:spPr>
            <a:xfrm>
              <a:off x="10447811" y="3801101"/>
              <a:ext cx="58849" cy="58849"/>
            </a:xfrm>
            <a:prstGeom prst="line">
              <a:avLst/>
            </a:prstGeom>
            <a:noFill/>
            <a:ln w="2794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2" name="Shape 40">
              <a:extLst>
                <a:ext uri="{FF2B5EF4-FFF2-40B4-BE49-F238E27FC236}">
                  <a16:creationId xmlns:a16="http://schemas.microsoft.com/office/drawing/2014/main" id="{FB5102D6-D823-F17C-1615-B9D92E99BC19}"/>
                </a:ext>
              </a:extLst>
            </p:cNvPr>
            <p:cNvSpPr/>
            <p:nvPr/>
          </p:nvSpPr>
          <p:spPr>
            <a:xfrm flipV="1">
              <a:off x="10506661" y="3716097"/>
              <a:ext cx="111160" cy="143854"/>
            </a:xfrm>
            <a:prstGeom prst="line">
              <a:avLst/>
            </a:prstGeom>
            <a:noFill/>
            <a:ln w="2794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4" name="Shape 41">
              <a:extLst>
                <a:ext uri="{FF2B5EF4-FFF2-40B4-BE49-F238E27FC236}">
                  <a16:creationId xmlns:a16="http://schemas.microsoft.com/office/drawing/2014/main" id="{0F588FEE-AB47-9D7E-15F8-103717477325}"/>
                </a:ext>
              </a:extLst>
            </p:cNvPr>
            <p:cNvSpPr/>
            <p:nvPr/>
          </p:nvSpPr>
          <p:spPr>
            <a:xfrm>
              <a:off x="8721565" y="1394818"/>
              <a:ext cx="1" cy="2746301"/>
            </a:xfrm>
            <a:prstGeom prst="line">
              <a:avLst/>
            </a:prstGeom>
            <a:noFill/>
            <a:ln w="35560">
              <a:solidFill>
                <a:srgbClr val="000028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6" name="Shape 42">
              <a:extLst>
                <a:ext uri="{FF2B5EF4-FFF2-40B4-BE49-F238E27FC236}">
                  <a16:creationId xmlns:a16="http://schemas.microsoft.com/office/drawing/2014/main" id="{8871FE9F-46A8-6F9B-E898-ABB55AD5492C}"/>
                </a:ext>
              </a:extLst>
            </p:cNvPr>
            <p:cNvSpPr/>
            <p:nvPr/>
          </p:nvSpPr>
          <p:spPr>
            <a:xfrm>
              <a:off x="8721565" y="1394818"/>
              <a:ext cx="196164" cy="1"/>
            </a:xfrm>
            <a:prstGeom prst="line">
              <a:avLst/>
            </a:prstGeom>
            <a:noFill/>
            <a:ln w="35560">
              <a:solidFill>
                <a:srgbClr val="000028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8" name="Shape 43">
              <a:extLst>
                <a:ext uri="{FF2B5EF4-FFF2-40B4-BE49-F238E27FC236}">
                  <a16:creationId xmlns:a16="http://schemas.microsoft.com/office/drawing/2014/main" id="{70778EC6-38DB-A39F-67E9-E80C884FAB92}"/>
                </a:ext>
              </a:extLst>
            </p:cNvPr>
            <p:cNvSpPr/>
            <p:nvPr/>
          </p:nvSpPr>
          <p:spPr>
            <a:xfrm>
              <a:off x="8721565" y="4141120"/>
              <a:ext cx="196164" cy="1"/>
            </a:xfrm>
            <a:prstGeom prst="line">
              <a:avLst/>
            </a:prstGeom>
            <a:noFill/>
            <a:ln w="35560">
              <a:solidFill>
                <a:srgbClr val="000028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30" name="Text 44">
              <a:extLst>
                <a:ext uri="{FF2B5EF4-FFF2-40B4-BE49-F238E27FC236}">
                  <a16:creationId xmlns:a16="http://schemas.microsoft.com/office/drawing/2014/main" id="{F74E0092-6F84-033F-4D24-39F07AE10E6B}"/>
                </a:ext>
              </a:extLst>
            </p:cNvPr>
            <p:cNvSpPr/>
            <p:nvPr/>
          </p:nvSpPr>
          <p:spPr>
            <a:xfrm>
              <a:off x="7596889" y="3846873"/>
              <a:ext cx="967744" cy="1503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SET THE FRAME</a:t>
              </a:r>
              <a:endParaRPr lang="en-US" sz="900" dirty="0"/>
            </a:p>
          </p:txBody>
        </p:sp>
        <p:sp>
          <p:nvSpPr>
            <p:cNvPr id="132" name="Text 45">
              <a:extLst>
                <a:ext uri="{FF2B5EF4-FFF2-40B4-BE49-F238E27FC236}">
                  <a16:creationId xmlns:a16="http://schemas.microsoft.com/office/drawing/2014/main" id="{285FD8FE-8A52-5423-B847-2A7EFB4E7D6E}"/>
                </a:ext>
              </a:extLst>
            </p:cNvPr>
            <p:cNvSpPr/>
            <p:nvPr/>
          </p:nvSpPr>
          <p:spPr>
            <a:xfrm>
              <a:off x="8917729" y="4226124"/>
              <a:ext cx="2059726" cy="1503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kern="0" spc="50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AI ORCHESTRATES &amp; EXECUTES</a:t>
              </a:r>
              <a:endParaRPr lang="en-US" sz="900" dirty="0"/>
            </a:p>
          </p:txBody>
        </p:sp>
        <p:sp>
          <p:nvSpPr>
            <p:cNvPr id="134" name="Text 46">
              <a:extLst>
                <a:ext uri="{FF2B5EF4-FFF2-40B4-BE49-F238E27FC236}">
                  <a16:creationId xmlns:a16="http://schemas.microsoft.com/office/drawing/2014/main" id="{5E3F61BA-B772-CAB4-03D0-937CF6BE8DF3}"/>
                </a:ext>
              </a:extLst>
            </p:cNvPr>
            <p:cNvSpPr/>
            <p:nvPr/>
          </p:nvSpPr>
          <p:spPr>
            <a:xfrm>
              <a:off x="7492268" y="4402672"/>
              <a:ext cx="3812128" cy="17000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50" b="1" kern="0" spc="100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FRAME  /  DELEGATE  /  GOVERN</a:t>
              </a:r>
              <a:endParaRPr lang="en-US" sz="1150" dirty="0"/>
            </a:p>
          </p:txBody>
        </p:sp>
        <p:pic>
          <p:nvPicPr>
            <p:cNvPr id="137" name="Grafik 136" descr="Frau mit einfarbiger Füllung">
              <a:extLst>
                <a:ext uri="{FF2B5EF4-FFF2-40B4-BE49-F238E27FC236}">
                  <a16:creationId xmlns:a16="http://schemas.microsoft.com/office/drawing/2014/main" id="{2F4F365E-F522-73B1-A6C0-3AB9BE9AC59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733137" y="1707758"/>
              <a:ext cx="746088" cy="746088"/>
            </a:xfrm>
            <a:prstGeom prst="rect">
              <a:avLst/>
            </a:prstGeom>
          </p:spPr>
        </p:pic>
        <p:sp>
          <p:nvSpPr>
            <p:cNvPr id="46" name="Shape 16">
              <a:extLst>
                <a:ext uri="{FF2B5EF4-FFF2-40B4-BE49-F238E27FC236}">
                  <a16:creationId xmlns:a16="http://schemas.microsoft.com/office/drawing/2014/main" id="{1D298938-B14E-E1AF-C12C-E2569A415E75}"/>
                </a:ext>
              </a:extLst>
            </p:cNvPr>
            <p:cNvSpPr/>
            <p:nvPr/>
          </p:nvSpPr>
          <p:spPr>
            <a:xfrm>
              <a:off x="9565072" y="1983311"/>
              <a:ext cx="745425" cy="745425"/>
            </a:xfrm>
            <a:prstGeom prst="ellipse">
              <a:avLst/>
            </a:prstGeom>
            <a:solidFill>
              <a:schemeClr val="tx1">
                <a:lumMod val="85000"/>
              </a:schemeClr>
            </a:solidFill>
            <a:ln w="1905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38" name="Shape 36">
              <a:extLst>
                <a:ext uri="{FF2B5EF4-FFF2-40B4-BE49-F238E27FC236}">
                  <a16:creationId xmlns:a16="http://schemas.microsoft.com/office/drawing/2014/main" id="{50AFD4F8-6F57-6AEF-A508-36E8CF6CAB26}"/>
                </a:ext>
              </a:extLst>
            </p:cNvPr>
            <p:cNvSpPr/>
            <p:nvPr/>
          </p:nvSpPr>
          <p:spPr>
            <a:xfrm>
              <a:off x="10218954" y="2634608"/>
              <a:ext cx="398866" cy="506073"/>
            </a:xfrm>
            <a:prstGeom prst="line">
              <a:avLst/>
            </a:prstGeom>
            <a:noFill/>
            <a:ln w="22860">
              <a:solidFill>
                <a:schemeClr val="accent2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40" name="Shape 37">
              <a:extLst>
                <a:ext uri="{FF2B5EF4-FFF2-40B4-BE49-F238E27FC236}">
                  <a16:creationId xmlns:a16="http://schemas.microsoft.com/office/drawing/2014/main" id="{AA61DD1E-A165-3410-5840-BC30D4A5153F}"/>
                </a:ext>
              </a:extLst>
            </p:cNvPr>
            <p:cNvSpPr/>
            <p:nvPr/>
          </p:nvSpPr>
          <p:spPr>
            <a:xfrm>
              <a:off x="9509391" y="1822246"/>
              <a:ext cx="938420" cy="1067553"/>
            </a:xfrm>
            <a:prstGeom prst="arc">
              <a:avLst>
                <a:gd name="adj1" fmla="val 16200000"/>
                <a:gd name="adj2" fmla="val 21194966"/>
              </a:avLst>
            </a:prstGeom>
            <a:solidFill>
              <a:srgbClr val="FFFFFF">
                <a:alpha val="0"/>
              </a:srgbClr>
            </a:solidFill>
            <a:ln w="25400">
              <a:solidFill>
                <a:schemeClr val="accent2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/>
            </a:p>
          </p:txBody>
        </p:sp>
        <p:pic>
          <p:nvPicPr>
            <p:cNvPr id="142" name="Graphic 5">
              <a:extLst>
                <a:ext uri="{FF2B5EF4-FFF2-40B4-BE49-F238E27FC236}">
                  <a16:creationId xmlns:a16="http://schemas.microsoft.com/office/drawing/2014/main" id="{5459E689-DD11-58D3-BA55-5A01D95EC90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748158" y="2136520"/>
              <a:ext cx="345800" cy="4156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7836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3" grpId="0"/>
      <p:bldP spid="65" grpId="0"/>
      <p:bldP spid="66" grpId="0" animBg="1"/>
      <p:bldP spid="67" grpId="0" animBg="1"/>
      <p:bldP spid="6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C1938-FE0B-46D0-6F68-40FDB5A9B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7F27BF70-B0A2-0862-4983-F8AF9F5412D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4" imgH="425" progId="TCLayout.ActiveDocument.1">
                  <p:embed/>
                </p:oleObj>
              </mc:Choice>
              <mc:Fallback>
                <p:oleObj name="think-cell Folie" r:id="rId4" imgW="424" imgH="425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F27BF70-B0A2-0862-4983-F8AF9F5412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8">
            <a:extLst>
              <a:ext uri="{FF2B5EF4-FFF2-40B4-BE49-F238E27FC236}">
                <a16:creationId xmlns:a16="http://schemas.microsoft.com/office/drawing/2014/main" id="{FCB4FCDA-2289-1AA1-8B7E-916109189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324000"/>
          <a:lstStyle/>
          <a:p>
            <a:r>
              <a:rPr lang="en-US" dirty="0"/>
              <a:t>"Navigating Non-Determinism: The New Engineering Reality"</a:t>
            </a:r>
            <a:br>
              <a:rPr lang="en-US" dirty="0"/>
            </a:br>
            <a:r>
              <a:rPr lang="en-US" b="0" dirty="0">
                <a:solidFill>
                  <a:schemeClr val="accent2"/>
                </a:solidFill>
              </a:rPr>
              <a:t>Impact on SE artefacts drives the need for future skills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26B57-F5DC-9AC0-901F-24A98C069E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rPr>
              <a:t>Unrestricted | © Siemens 2026 | Siemens Digital Industries Software</a:t>
            </a: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17F9460-B198-0C9D-9A48-A3C1EB3E47DA}"/>
              </a:ext>
            </a:extLst>
          </p:cNvPr>
          <p:cNvSpPr/>
          <p:nvPr/>
        </p:nvSpPr>
        <p:spPr>
          <a:xfrm>
            <a:off x="410400" y="1324211"/>
            <a:ext cx="3657600" cy="57600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72000" tIns="36000" rIns="72000" bIns="3600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prstClr val="white"/>
                </a:solidFill>
                <a:latin typeface="Arial"/>
              </a:rPr>
              <a:t>Interaction / Prompting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e.g. Chatbot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96AED6-9324-1563-2632-4C9A10C526A9}"/>
              </a:ext>
            </a:extLst>
          </p:cNvPr>
          <p:cNvSpPr/>
          <p:nvPr/>
        </p:nvSpPr>
        <p:spPr>
          <a:xfrm>
            <a:off x="4138641" y="1324211"/>
            <a:ext cx="3657600" cy="576000"/>
          </a:xfrm>
          <a:prstGeom prst="rect">
            <a:avLst/>
          </a:prstGeom>
          <a:solidFill>
            <a:schemeClr val="accent4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72000" tIns="36000" rIns="72000" bIns="3600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Assistance / Automation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e.g. Copilots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C4C8795-97F9-00E8-66E9-843976B8389A}"/>
              </a:ext>
            </a:extLst>
          </p:cNvPr>
          <p:cNvSpPr/>
          <p:nvPr/>
        </p:nvSpPr>
        <p:spPr>
          <a:xfrm>
            <a:off x="7866882" y="1324211"/>
            <a:ext cx="3657600" cy="576000"/>
          </a:xfrm>
          <a:prstGeom prst="rec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72000" tIns="36000" rIns="72000" bIns="3600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Delegation / Orchestration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e.g. Agents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EC94F4-2DF5-B465-536F-65753EA3AD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47" name="Gruppieren 46">
            <a:extLst>
              <a:ext uri="{FF2B5EF4-FFF2-40B4-BE49-F238E27FC236}">
                <a16:creationId xmlns:a16="http://schemas.microsoft.com/office/drawing/2014/main" id="{566C4CF8-28C7-7059-5246-D60BA5F215FC}"/>
              </a:ext>
            </a:extLst>
          </p:cNvPr>
          <p:cNvGrpSpPr/>
          <p:nvPr/>
        </p:nvGrpSpPr>
        <p:grpSpPr>
          <a:xfrm>
            <a:off x="1097139" y="2054386"/>
            <a:ext cx="2296904" cy="2511224"/>
            <a:chOff x="7529640" y="1172195"/>
            <a:chExt cx="4251960" cy="3329467"/>
          </a:xfrm>
        </p:grpSpPr>
        <p:sp>
          <p:nvSpPr>
            <p:cNvPr id="8" name="Shape 0">
              <a:extLst>
                <a:ext uri="{FF2B5EF4-FFF2-40B4-BE49-F238E27FC236}">
                  <a16:creationId xmlns:a16="http://schemas.microsoft.com/office/drawing/2014/main" id="{78683F5A-70E1-2DEC-B236-F531FE852117}"/>
                </a:ext>
              </a:extLst>
            </p:cNvPr>
            <p:cNvSpPr/>
            <p:nvPr/>
          </p:nvSpPr>
          <p:spPr>
            <a:xfrm>
              <a:off x="7529640" y="1172195"/>
              <a:ext cx="4251960" cy="3329467"/>
            </a:xfrm>
            <a:prstGeom prst="roundRect">
              <a:avLst>
                <a:gd name="adj" fmla="val 2581"/>
              </a:avLst>
            </a:prstGeom>
            <a:solidFill>
              <a:srgbClr val="F7FAFC"/>
            </a:solidFill>
            <a:ln w="15240">
              <a:solidFill>
                <a:srgbClr val="D8E2EA"/>
              </a:solidFill>
              <a:prstDash val="solid"/>
            </a:ln>
            <a:effectLst>
              <a:outerShdw blurRad="25400" dist="50800" dir="2700000" algn="bl" rotWithShape="0">
                <a:srgbClr val="B8C3CC">
                  <a:alpha val="18000"/>
                </a:srgbClr>
              </a:outerShdw>
            </a:effectLst>
          </p:spPr>
          <p:txBody>
            <a:bodyPr/>
            <a:lstStyle/>
            <a:p>
              <a:endParaRPr lang="de-DE"/>
            </a:p>
          </p:txBody>
        </p:sp>
        <p:sp>
          <p:nvSpPr>
            <p:cNvPr id="12" name="Shape 3">
              <a:extLst>
                <a:ext uri="{FF2B5EF4-FFF2-40B4-BE49-F238E27FC236}">
                  <a16:creationId xmlns:a16="http://schemas.microsoft.com/office/drawing/2014/main" id="{E96AC325-B077-16A1-1116-E454BA7C0848}"/>
                </a:ext>
              </a:extLst>
            </p:cNvPr>
            <p:cNvSpPr/>
            <p:nvPr/>
          </p:nvSpPr>
          <p:spPr>
            <a:xfrm>
              <a:off x="7776528" y="1248365"/>
              <a:ext cx="2130552" cy="658368"/>
            </a:xfrm>
            <a:prstGeom prst="roundRect">
              <a:avLst>
                <a:gd name="adj" fmla="val 11111"/>
              </a:avLst>
            </a:prstGeom>
            <a:solidFill>
              <a:srgbClr val="FFFFFF"/>
            </a:solidFill>
            <a:ln w="30480">
              <a:solidFill>
                <a:srgbClr val="00A6D6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Shape 4">
              <a:extLst>
                <a:ext uri="{FF2B5EF4-FFF2-40B4-BE49-F238E27FC236}">
                  <a16:creationId xmlns:a16="http://schemas.microsoft.com/office/drawing/2014/main" id="{92975FC2-240C-3B5B-9F97-48946FA200CE}"/>
                </a:ext>
              </a:extLst>
            </p:cNvPr>
            <p:cNvSpPr/>
            <p:nvPr/>
          </p:nvSpPr>
          <p:spPr>
            <a:xfrm rot="5400000">
              <a:off x="8169720" y="1778717"/>
              <a:ext cx="274320" cy="237744"/>
            </a:xfrm>
            <a:prstGeom prst="chevron">
              <a:avLst/>
            </a:prstGeom>
            <a:solidFill>
              <a:srgbClr val="FFFFFF"/>
            </a:solidFill>
            <a:ln w="25400">
              <a:solidFill>
                <a:srgbClr val="00A6D6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6" name="Shape 5">
              <a:extLst>
                <a:ext uri="{FF2B5EF4-FFF2-40B4-BE49-F238E27FC236}">
                  <a16:creationId xmlns:a16="http://schemas.microsoft.com/office/drawing/2014/main" id="{27711F53-E5F2-BD79-8DB7-7E0639F02448}"/>
                </a:ext>
              </a:extLst>
            </p:cNvPr>
            <p:cNvSpPr/>
            <p:nvPr/>
          </p:nvSpPr>
          <p:spPr>
            <a:xfrm>
              <a:off x="8059992" y="1504397"/>
              <a:ext cx="1517904" cy="1"/>
            </a:xfrm>
            <a:prstGeom prst="line">
              <a:avLst/>
            </a:prstGeom>
            <a:noFill/>
            <a:ln w="25400">
              <a:solidFill>
                <a:srgbClr val="5B6475"/>
              </a:solidFill>
              <a:prstDash val="solid"/>
              <a:headEnd type="none"/>
              <a:tailEnd type="none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0" name="Shape 6">
              <a:extLst>
                <a:ext uri="{FF2B5EF4-FFF2-40B4-BE49-F238E27FC236}">
                  <a16:creationId xmlns:a16="http://schemas.microsoft.com/office/drawing/2014/main" id="{E103AA3F-0E30-F015-74A1-2DD6AC2B0FCE}"/>
                </a:ext>
              </a:extLst>
            </p:cNvPr>
            <p:cNvSpPr/>
            <p:nvPr/>
          </p:nvSpPr>
          <p:spPr>
            <a:xfrm>
              <a:off x="8059992" y="1687277"/>
              <a:ext cx="1078992" cy="1"/>
            </a:xfrm>
            <a:prstGeom prst="line">
              <a:avLst/>
            </a:prstGeom>
            <a:noFill/>
            <a:ln w="25400">
              <a:solidFill>
                <a:srgbClr val="5B6475"/>
              </a:solidFill>
              <a:prstDash val="solid"/>
              <a:headEnd type="none"/>
              <a:tailEnd type="none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5" name="Shape 7">
              <a:extLst>
                <a:ext uri="{FF2B5EF4-FFF2-40B4-BE49-F238E27FC236}">
                  <a16:creationId xmlns:a16="http://schemas.microsoft.com/office/drawing/2014/main" id="{12FD5C42-D380-3F3B-8587-2A8443AC9911}"/>
                </a:ext>
              </a:extLst>
            </p:cNvPr>
            <p:cNvSpPr/>
            <p:nvPr/>
          </p:nvSpPr>
          <p:spPr>
            <a:xfrm>
              <a:off x="8892096" y="2178146"/>
              <a:ext cx="1536192" cy="1"/>
            </a:xfrm>
            <a:prstGeom prst="line">
              <a:avLst/>
            </a:prstGeom>
            <a:noFill/>
            <a:ln w="38100">
              <a:solidFill>
                <a:srgbClr val="00A6D6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8" name="Shape 8">
              <a:extLst>
                <a:ext uri="{FF2B5EF4-FFF2-40B4-BE49-F238E27FC236}">
                  <a16:creationId xmlns:a16="http://schemas.microsoft.com/office/drawing/2014/main" id="{1321F6D0-ED32-FBB5-A0DD-728273C06FA8}"/>
                </a:ext>
              </a:extLst>
            </p:cNvPr>
            <p:cNvSpPr/>
            <p:nvPr/>
          </p:nvSpPr>
          <p:spPr>
            <a:xfrm flipH="1" flipV="1">
              <a:off x="8873808" y="2461611"/>
              <a:ext cx="1536192" cy="9143"/>
            </a:xfrm>
            <a:prstGeom prst="line">
              <a:avLst/>
            </a:prstGeom>
            <a:noFill/>
            <a:ln w="38100">
              <a:solidFill>
                <a:srgbClr val="00D7A0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0" name="Shape 14">
              <a:extLst>
                <a:ext uri="{FF2B5EF4-FFF2-40B4-BE49-F238E27FC236}">
                  <a16:creationId xmlns:a16="http://schemas.microsoft.com/office/drawing/2014/main" id="{B528A874-8DE1-302B-847A-973B925D1D46}"/>
                </a:ext>
              </a:extLst>
            </p:cNvPr>
            <p:cNvSpPr/>
            <p:nvPr/>
          </p:nvSpPr>
          <p:spPr>
            <a:xfrm>
              <a:off x="10647744" y="1894682"/>
              <a:ext cx="420624" cy="274320"/>
            </a:xfrm>
            <a:prstGeom prst="arc">
              <a:avLst/>
            </a:prstGeom>
            <a:solidFill>
              <a:srgbClr val="000028">
                <a:alpha val="0"/>
              </a:srgbClr>
            </a:solidFill>
            <a:ln w="2159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2" name="Shape 15">
              <a:extLst>
                <a:ext uri="{FF2B5EF4-FFF2-40B4-BE49-F238E27FC236}">
                  <a16:creationId xmlns:a16="http://schemas.microsoft.com/office/drawing/2014/main" id="{9B7816F5-E186-00D8-CF5C-F61F3FDF2121}"/>
                </a:ext>
              </a:extLst>
            </p:cNvPr>
            <p:cNvSpPr/>
            <p:nvPr/>
          </p:nvSpPr>
          <p:spPr>
            <a:xfrm>
              <a:off x="9751632" y="2891784"/>
              <a:ext cx="1764792" cy="721273"/>
            </a:xfrm>
            <a:prstGeom prst="roundRect">
              <a:avLst>
                <a:gd name="adj" fmla="val 8696"/>
              </a:avLst>
            </a:prstGeom>
            <a:solidFill>
              <a:srgbClr val="E8F7FB"/>
            </a:solidFill>
            <a:ln w="30480">
              <a:solidFill>
                <a:srgbClr val="00D7A0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4" name="Shape 16">
              <a:extLst>
                <a:ext uri="{FF2B5EF4-FFF2-40B4-BE49-F238E27FC236}">
                  <a16:creationId xmlns:a16="http://schemas.microsoft.com/office/drawing/2014/main" id="{621C5582-CF8E-39DC-06A2-2EB836C942F4}"/>
                </a:ext>
              </a:extLst>
            </p:cNvPr>
            <p:cNvSpPr/>
            <p:nvPr/>
          </p:nvSpPr>
          <p:spPr>
            <a:xfrm rot="5400000" flipH="1">
              <a:off x="10976928" y="3498706"/>
              <a:ext cx="274320" cy="237744"/>
            </a:xfrm>
            <a:prstGeom prst="chevron">
              <a:avLst/>
            </a:prstGeom>
            <a:solidFill>
              <a:srgbClr val="E8F7FB"/>
            </a:solidFill>
            <a:ln w="25400">
              <a:solidFill>
                <a:srgbClr val="00D7A0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6" name="Shape 17">
              <a:extLst>
                <a:ext uri="{FF2B5EF4-FFF2-40B4-BE49-F238E27FC236}">
                  <a16:creationId xmlns:a16="http://schemas.microsoft.com/office/drawing/2014/main" id="{C3A8DC04-EB28-FDBE-F036-75D4F2219FE4}"/>
                </a:ext>
              </a:extLst>
            </p:cNvPr>
            <p:cNvSpPr/>
            <p:nvPr/>
          </p:nvSpPr>
          <p:spPr>
            <a:xfrm>
              <a:off x="10025952" y="3128322"/>
              <a:ext cx="1225296" cy="1"/>
            </a:xfrm>
            <a:prstGeom prst="line">
              <a:avLst/>
            </a:prstGeom>
            <a:noFill/>
            <a:ln w="25400">
              <a:solidFill>
                <a:srgbClr val="5B6475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8" name="Shape 18">
              <a:extLst>
                <a:ext uri="{FF2B5EF4-FFF2-40B4-BE49-F238E27FC236}">
                  <a16:creationId xmlns:a16="http://schemas.microsoft.com/office/drawing/2014/main" id="{2F64E170-23E9-F1D0-FDDB-E1EE257C8004}"/>
                </a:ext>
              </a:extLst>
            </p:cNvPr>
            <p:cNvSpPr/>
            <p:nvPr/>
          </p:nvSpPr>
          <p:spPr>
            <a:xfrm>
              <a:off x="10025952" y="3347778"/>
              <a:ext cx="822960" cy="1"/>
            </a:xfrm>
            <a:prstGeom prst="line">
              <a:avLst/>
            </a:prstGeom>
            <a:noFill/>
            <a:ln w="25400">
              <a:solidFill>
                <a:srgbClr val="5B6475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40" name="Shape 19">
              <a:extLst>
                <a:ext uri="{FF2B5EF4-FFF2-40B4-BE49-F238E27FC236}">
                  <a16:creationId xmlns:a16="http://schemas.microsoft.com/office/drawing/2014/main" id="{45D9A380-CBD0-7DAB-39C0-864D66301512}"/>
                </a:ext>
              </a:extLst>
            </p:cNvPr>
            <p:cNvSpPr/>
            <p:nvPr/>
          </p:nvSpPr>
          <p:spPr>
            <a:xfrm>
              <a:off x="7977696" y="3845375"/>
              <a:ext cx="3383280" cy="502920"/>
            </a:xfrm>
            <a:prstGeom prst="roundRect">
              <a:avLst>
                <a:gd name="adj" fmla="val 9091"/>
              </a:avLst>
            </a:prstGeom>
            <a:solidFill>
              <a:srgbClr val="FFFFFF"/>
            </a:solidFill>
            <a:ln w="19050">
              <a:solidFill>
                <a:srgbClr val="B9C6D0"/>
              </a:solidFill>
              <a:prstDash val="solid"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42" name="Text 20">
              <a:extLst>
                <a:ext uri="{FF2B5EF4-FFF2-40B4-BE49-F238E27FC236}">
                  <a16:creationId xmlns:a16="http://schemas.microsoft.com/office/drawing/2014/main" id="{AC05C667-B283-C007-07B0-4B4C54182FD2}"/>
                </a:ext>
              </a:extLst>
            </p:cNvPr>
            <p:cNvSpPr/>
            <p:nvPr/>
          </p:nvSpPr>
          <p:spPr>
            <a:xfrm>
              <a:off x="8261160" y="3903051"/>
              <a:ext cx="2258568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rgbClr val="78839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Prompt…</a:t>
              </a:r>
              <a:endParaRPr lang="en-US" sz="1200" dirty="0"/>
            </a:p>
          </p:txBody>
        </p:sp>
        <p:pic>
          <p:nvPicPr>
            <p:cNvPr id="44" name="Graphic 5">
              <a:extLst>
                <a:ext uri="{FF2B5EF4-FFF2-40B4-BE49-F238E27FC236}">
                  <a16:creationId xmlns:a16="http://schemas.microsoft.com/office/drawing/2014/main" id="{D30BED9A-8227-4A87-D598-DB23D570235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634026" y="1825176"/>
              <a:ext cx="951740" cy="936349"/>
            </a:xfrm>
            <a:prstGeom prst="rect">
              <a:avLst/>
            </a:prstGeom>
          </p:spPr>
        </p:pic>
        <p:pic>
          <p:nvPicPr>
            <p:cNvPr id="46" name="Grafik 45" descr="Frau mit einfarbiger Füllung">
              <a:extLst>
                <a:ext uri="{FF2B5EF4-FFF2-40B4-BE49-F238E27FC236}">
                  <a16:creationId xmlns:a16="http://schemas.microsoft.com/office/drawing/2014/main" id="{32653699-1D40-E0CF-A1C9-3ECF915D0F3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06029" y="2076051"/>
              <a:ext cx="894722" cy="746088"/>
            </a:xfrm>
            <a:prstGeom prst="rect">
              <a:avLst/>
            </a:prstGeom>
          </p:spPr>
        </p:pic>
      </p:grpSp>
      <p:grpSp>
        <p:nvGrpSpPr>
          <p:cNvPr id="112" name="Gruppieren 111">
            <a:extLst>
              <a:ext uri="{FF2B5EF4-FFF2-40B4-BE49-F238E27FC236}">
                <a16:creationId xmlns:a16="http://schemas.microsoft.com/office/drawing/2014/main" id="{EF5C7BAC-72D7-40D3-4726-EE0F344FC996}"/>
              </a:ext>
            </a:extLst>
          </p:cNvPr>
          <p:cNvGrpSpPr/>
          <p:nvPr/>
        </p:nvGrpSpPr>
        <p:grpSpPr>
          <a:xfrm>
            <a:off x="4929134" y="2081728"/>
            <a:ext cx="2296904" cy="2513679"/>
            <a:chOff x="7680759" y="1059904"/>
            <a:chExt cx="3281993" cy="3591739"/>
          </a:xfrm>
        </p:grpSpPr>
        <p:sp>
          <p:nvSpPr>
            <p:cNvPr id="49" name="Shape 2">
              <a:extLst>
                <a:ext uri="{FF2B5EF4-FFF2-40B4-BE49-F238E27FC236}">
                  <a16:creationId xmlns:a16="http://schemas.microsoft.com/office/drawing/2014/main" id="{FD38611A-6E26-A992-7476-BA1352CE14C8}"/>
                </a:ext>
              </a:extLst>
            </p:cNvPr>
            <p:cNvSpPr/>
            <p:nvPr/>
          </p:nvSpPr>
          <p:spPr>
            <a:xfrm>
              <a:off x="7680759" y="1059904"/>
              <a:ext cx="3281993" cy="3591739"/>
            </a:xfrm>
            <a:prstGeom prst="roundRect">
              <a:avLst>
                <a:gd name="adj" fmla="val 2008"/>
              </a:avLst>
            </a:prstGeom>
            <a:solidFill>
              <a:srgbClr val="F8FAFC"/>
            </a:solidFill>
            <a:ln w="15240">
              <a:solidFill>
                <a:srgbClr val="D3DEE6"/>
              </a:solidFill>
              <a:prstDash val="solid"/>
            </a:ln>
            <a:effectLst>
              <a:outerShdw blurRad="25400" dist="50800" dir="2700000" algn="bl" rotWithShape="0">
                <a:srgbClr val="B8C3CC">
                  <a:alpha val="16000"/>
                </a:srgbClr>
              </a:outerShdw>
            </a:effectLst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51" name="Shape 3">
              <a:extLst>
                <a:ext uri="{FF2B5EF4-FFF2-40B4-BE49-F238E27FC236}">
                  <a16:creationId xmlns:a16="http://schemas.microsoft.com/office/drawing/2014/main" id="{EEA80FA8-F0FE-5D8C-D224-59B8D091DFCB}"/>
                </a:ext>
              </a:extLst>
            </p:cNvPr>
            <p:cNvSpPr/>
            <p:nvPr/>
          </p:nvSpPr>
          <p:spPr>
            <a:xfrm>
              <a:off x="8023457" y="1679397"/>
              <a:ext cx="1001733" cy="1397154"/>
            </a:xfrm>
            <a:prstGeom prst="rect">
              <a:avLst/>
            </a:prstGeom>
            <a:solidFill>
              <a:srgbClr val="FFFFFF"/>
            </a:solidFill>
            <a:ln w="2794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53" name="Shape 4">
              <a:extLst>
                <a:ext uri="{FF2B5EF4-FFF2-40B4-BE49-F238E27FC236}">
                  <a16:creationId xmlns:a16="http://schemas.microsoft.com/office/drawing/2014/main" id="{92C6EF44-14D1-EC65-7DAE-549B4FF40FEE}"/>
                </a:ext>
              </a:extLst>
            </p:cNvPr>
            <p:cNvSpPr/>
            <p:nvPr/>
          </p:nvSpPr>
          <p:spPr>
            <a:xfrm rot="2700000">
              <a:off x="8768166" y="1679397"/>
              <a:ext cx="257024" cy="257024"/>
            </a:xfrm>
            <a:prstGeom prst="chevron">
              <a:avLst/>
            </a:prstGeom>
            <a:solidFill>
              <a:srgbClr val="EAF8FB"/>
            </a:solidFill>
            <a:ln w="2032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55" name="Shape 7">
              <a:extLst>
                <a:ext uri="{FF2B5EF4-FFF2-40B4-BE49-F238E27FC236}">
                  <a16:creationId xmlns:a16="http://schemas.microsoft.com/office/drawing/2014/main" id="{CA74AC23-89D0-D7EB-44F0-9E41365F198C}"/>
                </a:ext>
              </a:extLst>
            </p:cNvPr>
            <p:cNvSpPr/>
            <p:nvPr/>
          </p:nvSpPr>
          <p:spPr>
            <a:xfrm>
              <a:off x="8194806" y="2015504"/>
              <a:ext cx="237253" cy="197710"/>
            </a:xfrm>
            <a:prstGeom prst="roundRect">
              <a:avLst>
                <a:gd name="adj" fmla="val 10000"/>
              </a:avLst>
            </a:prstGeom>
            <a:solidFill>
              <a:srgbClr val="EAF8FB"/>
            </a:solidFill>
            <a:ln w="1524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57" name="Shape 8">
              <a:extLst>
                <a:ext uri="{FF2B5EF4-FFF2-40B4-BE49-F238E27FC236}">
                  <a16:creationId xmlns:a16="http://schemas.microsoft.com/office/drawing/2014/main" id="{F53A0D74-C1C3-8582-4746-618EC82E8BB3}"/>
                </a:ext>
              </a:extLst>
            </p:cNvPr>
            <p:cNvSpPr/>
            <p:nvPr/>
          </p:nvSpPr>
          <p:spPr>
            <a:xfrm>
              <a:off x="8603408" y="2015504"/>
              <a:ext cx="237253" cy="197710"/>
            </a:xfrm>
            <a:prstGeom prst="roundRect">
              <a:avLst>
                <a:gd name="adj" fmla="val 10000"/>
              </a:avLst>
            </a:prstGeom>
            <a:solidFill>
              <a:srgbClr val="EAF8FB"/>
            </a:solidFill>
            <a:ln w="1524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59" name="Shape 9">
              <a:extLst>
                <a:ext uri="{FF2B5EF4-FFF2-40B4-BE49-F238E27FC236}">
                  <a16:creationId xmlns:a16="http://schemas.microsoft.com/office/drawing/2014/main" id="{49FF7412-E870-DAC0-0BB1-5F3FFB3826D3}"/>
                </a:ext>
              </a:extLst>
            </p:cNvPr>
            <p:cNvSpPr/>
            <p:nvPr/>
          </p:nvSpPr>
          <p:spPr>
            <a:xfrm>
              <a:off x="8399107" y="2345022"/>
              <a:ext cx="237253" cy="197710"/>
            </a:xfrm>
            <a:prstGeom prst="roundRect">
              <a:avLst>
                <a:gd name="adj" fmla="val 10000"/>
              </a:avLst>
            </a:prstGeom>
            <a:solidFill>
              <a:srgbClr val="EAF8FB"/>
            </a:solidFill>
            <a:ln w="1524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61" name="Shape 10">
              <a:extLst>
                <a:ext uri="{FF2B5EF4-FFF2-40B4-BE49-F238E27FC236}">
                  <a16:creationId xmlns:a16="http://schemas.microsoft.com/office/drawing/2014/main" id="{7E3E5B26-3763-8E2A-7D69-DC1968BF334B}"/>
                </a:ext>
              </a:extLst>
            </p:cNvPr>
            <p:cNvSpPr/>
            <p:nvPr/>
          </p:nvSpPr>
          <p:spPr>
            <a:xfrm>
              <a:off x="8425468" y="2114359"/>
              <a:ext cx="177939" cy="1"/>
            </a:xfrm>
            <a:prstGeom prst="line">
              <a:avLst/>
            </a:prstGeom>
            <a:noFill/>
            <a:ln w="1524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63" name="Shape 11">
              <a:extLst>
                <a:ext uri="{FF2B5EF4-FFF2-40B4-BE49-F238E27FC236}">
                  <a16:creationId xmlns:a16="http://schemas.microsoft.com/office/drawing/2014/main" id="{D64891ED-6659-2725-AC3B-84885EF8463A}"/>
                </a:ext>
              </a:extLst>
            </p:cNvPr>
            <p:cNvSpPr/>
            <p:nvPr/>
          </p:nvSpPr>
          <p:spPr>
            <a:xfrm>
              <a:off x="8313432" y="2206624"/>
              <a:ext cx="144988" cy="144988"/>
            </a:xfrm>
            <a:prstGeom prst="line">
              <a:avLst/>
            </a:prstGeom>
            <a:noFill/>
            <a:ln w="1524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65" name="Shape 12">
              <a:extLst>
                <a:ext uri="{FF2B5EF4-FFF2-40B4-BE49-F238E27FC236}">
                  <a16:creationId xmlns:a16="http://schemas.microsoft.com/office/drawing/2014/main" id="{B1E6EA15-AFCE-BDE1-7209-C11AB81B9017}"/>
                </a:ext>
              </a:extLst>
            </p:cNvPr>
            <p:cNvSpPr/>
            <p:nvPr/>
          </p:nvSpPr>
          <p:spPr>
            <a:xfrm>
              <a:off x="8636359" y="2206624"/>
              <a:ext cx="131807" cy="144988"/>
            </a:xfrm>
            <a:prstGeom prst="line">
              <a:avLst/>
            </a:prstGeom>
            <a:noFill/>
            <a:ln w="1524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67" name="Shape 13">
              <a:extLst>
                <a:ext uri="{FF2B5EF4-FFF2-40B4-BE49-F238E27FC236}">
                  <a16:creationId xmlns:a16="http://schemas.microsoft.com/office/drawing/2014/main" id="{E052DB9E-FF96-B7B8-01FA-7C60C6417609}"/>
                </a:ext>
              </a:extLst>
            </p:cNvPr>
            <p:cNvSpPr/>
            <p:nvPr/>
          </p:nvSpPr>
          <p:spPr>
            <a:xfrm>
              <a:off x="8181625" y="2700900"/>
              <a:ext cx="645854" cy="1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69" name="Shape 14">
              <a:extLst>
                <a:ext uri="{FF2B5EF4-FFF2-40B4-BE49-F238E27FC236}">
                  <a16:creationId xmlns:a16="http://schemas.microsoft.com/office/drawing/2014/main" id="{FED70265-8014-FF03-0C1D-804235A6BCB3}"/>
                </a:ext>
              </a:extLst>
            </p:cNvPr>
            <p:cNvSpPr/>
            <p:nvPr/>
          </p:nvSpPr>
          <p:spPr>
            <a:xfrm>
              <a:off x="8181625" y="2852478"/>
              <a:ext cx="461324" cy="1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71" name="Shape 15">
              <a:extLst>
                <a:ext uri="{FF2B5EF4-FFF2-40B4-BE49-F238E27FC236}">
                  <a16:creationId xmlns:a16="http://schemas.microsoft.com/office/drawing/2014/main" id="{F5B21235-4EC9-2119-CD59-0340C37F18ED}"/>
                </a:ext>
              </a:extLst>
            </p:cNvPr>
            <p:cNvSpPr/>
            <p:nvPr/>
          </p:nvSpPr>
          <p:spPr>
            <a:xfrm>
              <a:off x="9097684" y="2364793"/>
              <a:ext cx="448144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73" name="Shape 18">
              <a:extLst>
                <a:ext uri="{FF2B5EF4-FFF2-40B4-BE49-F238E27FC236}">
                  <a16:creationId xmlns:a16="http://schemas.microsoft.com/office/drawing/2014/main" id="{F8D50AC4-3575-D456-D275-4B70B6609EBA}"/>
                </a:ext>
              </a:extLst>
            </p:cNvPr>
            <p:cNvSpPr/>
            <p:nvPr/>
          </p:nvSpPr>
          <p:spPr>
            <a:xfrm>
              <a:off x="9440382" y="2437286"/>
              <a:ext cx="817203" cy="817203"/>
            </a:xfrm>
            <a:prstGeom prst="ellipse">
              <a:avLst/>
            </a:prstGeom>
            <a:solidFill>
              <a:srgbClr val="EAF8FB">
                <a:alpha val="75000"/>
              </a:srgbClr>
            </a:solidFill>
            <a:ln w="38100">
              <a:solidFill>
                <a:srgbClr val="000028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75" name="Shape 19">
              <a:extLst>
                <a:ext uri="{FF2B5EF4-FFF2-40B4-BE49-F238E27FC236}">
                  <a16:creationId xmlns:a16="http://schemas.microsoft.com/office/drawing/2014/main" id="{78DE54FE-015C-0D61-E96B-125001DE7E6B}"/>
                </a:ext>
              </a:extLst>
            </p:cNvPr>
            <p:cNvSpPr/>
            <p:nvPr/>
          </p:nvSpPr>
          <p:spPr>
            <a:xfrm>
              <a:off x="10079645" y="3083140"/>
              <a:ext cx="434963" cy="434963"/>
            </a:xfrm>
            <a:prstGeom prst="line">
              <a:avLst/>
            </a:prstGeom>
            <a:noFill/>
            <a:ln w="50800">
              <a:solidFill>
                <a:srgbClr val="000028"/>
              </a:solidFill>
              <a:prstDash val="solid"/>
              <a:headEnd type="none"/>
              <a:tailEnd type="none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77" name="Shape 20">
              <a:extLst>
                <a:ext uri="{FF2B5EF4-FFF2-40B4-BE49-F238E27FC236}">
                  <a16:creationId xmlns:a16="http://schemas.microsoft.com/office/drawing/2014/main" id="{C9896258-1A14-0F64-2458-09C3E1AC66A9}"/>
                </a:ext>
              </a:extLst>
            </p:cNvPr>
            <p:cNvSpPr/>
            <p:nvPr/>
          </p:nvSpPr>
          <p:spPr>
            <a:xfrm>
              <a:off x="9644683" y="2852478"/>
              <a:ext cx="158168" cy="164759"/>
            </a:xfrm>
            <a:prstGeom prst="line">
              <a:avLst/>
            </a:prstGeom>
            <a:noFill/>
            <a:ln w="50800">
              <a:solidFill>
                <a:schemeClr val="accent4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79" name="Shape 21">
              <a:extLst>
                <a:ext uri="{FF2B5EF4-FFF2-40B4-BE49-F238E27FC236}">
                  <a16:creationId xmlns:a16="http://schemas.microsoft.com/office/drawing/2014/main" id="{152EB5AD-333B-0080-A695-9042316ECD67}"/>
                </a:ext>
              </a:extLst>
            </p:cNvPr>
            <p:cNvSpPr/>
            <p:nvPr/>
          </p:nvSpPr>
          <p:spPr>
            <a:xfrm flipV="1">
              <a:off x="9802851" y="2674539"/>
              <a:ext cx="283385" cy="342698"/>
            </a:xfrm>
            <a:prstGeom prst="line">
              <a:avLst/>
            </a:prstGeom>
            <a:noFill/>
            <a:ln w="50800">
              <a:solidFill>
                <a:schemeClr val="accent4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81" name="Shape 22">
              <a:extLst>
                <a:ext uri="{FF2B5EF4-FFF2-40B4-BE49-F238E27FC236}">
                  <a16:creationId xmlns:a16="http://schemas.microsoft.com/office/drawing/2014/main" id="{CB4E2384-0330-1FFA-C8BE-754C70658FBF}"/>
                </a:ext>
              </a:extLst>
            </p:cNvPr>
            <p:cNvSpPr/>
            <p:nvPr/>
          </p:nvSpPr>
          <p:spPr>
            <a:xfrm>
              <a:off x="8023457" y="3728994"/>
              <a:ext cx="2609778" cy="474505"/>
            </a:xfrm>
            <a:prstGeom prst="roundRect">
              <a:avLst>
                <a:gd name="adj" fmla="val 8333"/>
              </a:avLst>
            </a:prstGeom>
            <a:solidFill>
              <a:srgbClr val="FFFFFF"/>
            </a:solidFill>
            <a:ln w="17780">
              <a:solidFill>
                <a:srgbClr val="D3DEE6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83" name="Shape 23">
              <a:extLst>
                <a:ext uri="{FF2B5EF4-FFF2-40B4-BE49-F238E27FC236}">
                  <a16:creationId xmlns:a16="http://schemas.microsoft.com/office/drawing/2014/main" id="{0898278C-3921-43CD-7FDA-4E08B4C63499}"/>
                </a:ext>
              </a:extLst>
            </p:cNvPr>
            <p:cNvSpPr/>
            <p:nvPr/>
          </p:nvSpPr>
          <p:spPr>
            <a:xfrm>
              <a:off x="8175035" y="3854211"/>
              <a:ext cx="184530" cy="184530"/>
            </a:xfrm>
            <a:prstGeom prst="ellipse">
              <a:avLst/>
            </a:prstGeom>
            <a:solidFill>
              <a:srgbClr val="00D7A0"/>
            </a:solidFill>
            <a:ln w="12700">
              <a:solidFill>
                <a:srgbClr val="00D7A0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85" name="Shape 24">
              <a:extLst>
                <a:ext uri="{FF2B5EF4-FFF2-40B4-BE49-F238E27FC236}">
                  <a16:creationId xmlns:a16="http://schemas.microsoft.com/office/drawing/2014/main" id="{DF9F0B28-7B10-E34D-C6A2-732ED3A3F38D}"/>
                </a:ext>
              </a:extLst>
            </p:cNvPr>
            <p:cNvSpPr/>
            <p:nvPr/>
          </p:nvSpPr>
          <p:spPr>
            <a:xfrm>
              <a:off x="8221167" y="3946476"/>
              <a:ext cx="39542" cy="46132"/>
            </a:xfrm>
            <a:prstGeom prst="line">
              <a:avLst/>
            </a:prstGeom>
            <a:noFill/>
            <a:ln w="2159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87" name="Shape 25">
              <a:extLst>
                <a:ext uri="{FF2B5EF4-FFF2-40B4-BE49-F238E27FC236}">
                  <a16:creationId xmlns:a16="http://schemas.microsoft.com/office/drawing/2014/main" id="{96825C75-CE42-6BD7-28ED-03D7873C5C8D}"/>
                </a:ext>
              </a:extLst>
            </p:cNvPr>
            <p:cNvSpPr/>
            <p:nvPr/>
          </p:nvSpPr>
          <p:spPr>
            <a:xfrm flipV="1">
              <a:off x="8260710" y="3900343"/>
              <a:ext cx="65903" cy="92265"/>
            </a:xfrm>
            <a:prstGeom prst="line">
              <a:avLst/>
            </a:prstGeom>
            <a:noFill/>
            <a:ln w="2159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89" name="Shape 26">
              <a:extLst>
                <a:ext uri="{FF2B5EF4-FFF2-40B4-BE49-F238E27FC236}">
                  <a16:creationId xmlns:a16="http://schemas.microsoft.com/office/drawing/2014/main" id="{A82ADA19-0B38-5F6F-02B8-36468B7D15A3}"/>
                </a:ext>
              </a:extLst>
            </p:cNvPr>
            <p:cNvSpPr/>
            <p:nvPr/>
          </p:nvSpPr>
          <p:spPr>
            <a:xfrm>
              <a:off x="8946106" y="3854211"/>
              <a:ext cx="184530" cy="184530"/>
            </a:xfrm>
            <a:prstGeom prst="ellipse">
              <a:avLst/>
            </a:prstGeom>
            <a:solidFill>
              <a:srgbClr val="00D7A0"/>
            </a:solidFill>
            <a:ln w="12700">
              <a:solidFill>
                <a:srgbClr val="00D7A0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91" name="Shape 27">
              <a:extLst>
                <a:ext uri="{FF2B5EF4-FFF2-40B4-BE49-F238E27FC236}">
                  <a16:creationId xmlns:a16="http://schemas.microsoft.com/office/drawing/2014/main" id="{00AFA5ED-6D45-E4EB-FF9E-9DFDDFAB1A79}"/>
                </a:ext>
              </a:extLst>
            </p:cNvPr>
            <p:cNvSpPr/>
            <p:nvPr/>
          </p:nvSpPr>
          <p:spPr>
            <a:xfrm>
              <a:off x="8992238" y="3946476"/>
              <a:ext cx="39542" cy="46132"/>
            </a:xfrm>
            <a:prstGeom prst="line">
              <a:avLst/>
            </a:prstGeom>
            <a:noFill/>
            <a:ln w="2159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93" name="Shape 28">
              <a:extLst>
                <a:ext uri="{FF2B5EF4-FFF2-40B4-BE49-F238E27FC236}">
                  <a16:creationId xmlns:a16="http://schemas.microsoft.com/office/drawing/2014/main" id="{35CE618F-7D22-E66D-42F2-1CEBBA688367}"/>
                </a:ext>
              </a:extLst>
            </p:cNvPr>
            <p:cNvSpPr/>
            <p:nvPr/>
          </p:nvSpPr>
          <p:spPr>
            <a:xfrm flipV="1">
              <a:off x="9031780" y="3900343"/>
              <a:ext cx="65903" cy="92265"/>
            </a:xfrm>
            <a:prstGeom prst="line">
              <a:avLst/>
            </a:prstGeom>
            <a:noFill/>
            <a:ln w="2159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95" name="Shape 29">
              <a:extLst>
                <a:ext uri="{FF2B5EF4-FFF2-40B4-BE49-F238E27FC236}">
                  <a16:creationId xmlns:a16="http://schemas.microsoft.com/office/drawing/2014/main" id="{1606C55D-C46E-220E-7A24-EB79391D0F3A}"/>
                </a:ext>
              </a:extLst>
            </p:cNvPr>
            <p:cNvSpPr/>
            <p:nvPr/>
          </p:nvSpPr>
          <p:spPr>
            <a:xfrm>
              <a:off x="9717176" y="3854211"/>
              <a:ext cx="184530" cy="184530"/>
            </a:xfrm>
            <a:prstGeom prst="ellipse">
              <a:avLst/>
            </a:prstGeom>
            <a:solidFill>
              <a:srgbClr val="00D7A0"/>
            </a:solidFill>
            <a:ln w="12700">
              <a:solidFill>
                <a:srgbClr val="00D7A0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97" name="Shape 30">
              <a:extLst>
                <a:ext uri="{FF2B5EF4-FFF2-40B4-BE49-F238E27FC236}">
                  <a16:creationId xmlns:a16="http://schemas.microsoft.com/office/drawing/2014/main" id="{D403BC97-559E-BF04-C6FC-63200C102E60}"/>
                </a:ext>
              </a:extLst>
            </p:cNvPr>
            <p:cNvSpPr/>
            <p:nvPr/>
          </p:nvSpPr>
          <p:spPr>
            <a:xfrm>
              <a:off x="9763309" y="3946476"/>
              <a:ext cx="39542" cy="46132"/>
            </a:xfrm>
            <a:prstGeom prst="line">
              <a:avLst/>
            </a:prstGeom>
            <a:noFill/>
            <a:ln w="2159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99" name="Shape 31">
              <a:extLst>
                <a:ext uri="{FF2B5EF4-FFF2-40B4-BE49-F238E27FC236}">
                  <a16:creationId xmlns:a16="http://schemas.microsoft.com/office/drawing/2014/main" id="{E8156D22-296A-DC8F-2E6B-97A67EE58209}"/>
                </a:ext>
              </a:extLst>
            </p:cNvPr>
            <p:cNvSpPr/>
            <p:nvPr/>
          </p:nvSpPr>
          <p:spPr>
            <a:xfrm flipV="1">
              <a:off x="9802851" y="3900343"/>
              <a:ext cx="65903" cy="92265"/>
            </a:xfrm>
            <a:prstGeom prst="line">
              <a:avLst/>
            </a:prstGeom>
            <a:noFill/>
            <a:ln w="2159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de-DE" sz="1400"/>
            </a:p>
          </p:txBody>
        </p:sp>
        <p:sp>
          <p:nvSpPr>
            <p:cNvPr id="101" name="Text 32">
              <a:extLst>
                <a:ext uri="{FF2B5EF4-FFF2-40B4-BE49-F238E27FC236}">
                  <a16:creationId xmlns:a16="http://schemas.microsoft.com/office/drawing/2014/main" id="{539E2C87-F26E-70EF-CD07-27B7022B3631}"/>
                </a:ext>
              </a:extLst>
            </p:cNvPr>
            <p:cNvSpPr/>
            <p:nvPr/>
          </p:nvSpPr>
          <p:spPr>
            <a:xfrm>
              <a:off x="8379335" y="3873982"/>
              <a:ext cx="514396" cy="11862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600" b="1" dirty="0">
                  <a:solidFill>
                    <a:srgbClr val="59647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QUALITY</a:t>
              </a:r>
              <a:endParaRPr lang="en-US" sz="600" dirty="0"/>
            </a:p>
          </p:txBody>
        </p:sp>
        <p:sp>
          <p:nvSpPr>
            <p:cNvPr id="103" name="Text 33">
              <a:extLst>
                <a:ext uri="{FF2B5EF4-FFF2-40B4-BE49-F238E27FC236}">
                  <a16:creationId xmlns:a16="http://schemas.microsoft.com/office/drawing/2014/main" id="{B7BDFCE5-4B40-5FCC-2757-C3645D82D3FC}"/>
                </a:ext>
              </a:extLst>
            </p:cNvPr>
            <p:cNvSpPr/>
            <p:nvPr/>
          </p:nvSpPr>
          <p:spPr>
            <a:xfrm>
              <a:off x="9150406" y="3873982"/>
              <a:ext cx="402011" cy="11862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600" b="1" dirty="0">
                  <a:solidFill>
                    <a:srgbClr val="59647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TRACE</a:t>
              </a:r>
              <a:endParaRPr lang="en-US" sz="600" dirty="0"/>
            </a:p>
          </p:txBody>
        </p:sp>
        <p:sp>
          <p:nvSpPr>
            <p:cNvPr id="105" name="Text 34">
              <a:extLst>
                <a:ext uri="{FF2B5EF4-FFF2-40B4-BE49-F238E27FC236}">
                  <a16:creationId xmlns:a16="http://schemas.microsoft.com/office/drawing/2014/main" id="{1DDF2E55-77AD-A8CB-83CB-59208D8726E3}"/>
                </a:ext>
              </a:extLst>
            </p:cNvPr>
            <p:cNvSpPr/>
            <p:nvPr/>
          </p:nvSpPr>
          <p:spPr>
            <a:xfrm>
              <a:off x="9921477" y="3873982"/>
              <a:ext cx="448144" cy="11862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600" b="1" dirty="0">
                  <a:solidFill>
                    <a:srgbClr val="59647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DECIDE</a:t>
              </a:r>
              <a:endParaRPr lang="en-US" sz="600" dirty="0"/>
            </a:p>
          </p:txBody>
        </p:sp>
        <p:sp>
          <p:nvSpPr>
            <p:cNvPr id="107" name="Text 35">
              <a:extLst>
                <a:ext uri="{FF2B5EF4-FFF2-40B4-BE49-F238E27FC236}">
                  <a16:creationId xmlns:a16="http://schemas.microsoft.com/office/drawing/2014/main" id="{BE2D4A14-812C-0E10-6B79-96A2BDD5FFCB}"/>
                </a:ext>
              </a:extLst>
            </p:cNvPr>
            <p:cNvSpPr/>
            <p:nvPr/>
          </p:nvSpPr>
          <p:spPr>
            <a:xfrm>
              <a:off x="7680759" y="4368258"/>
              <a:ext cx="3281993" cy="17793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kern="0" spc="100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REVIEW  /  VALIDATE  /  DECIDE</a:t>
              </a:r>
              <a:endParaRPr lang="en-US" sz="900" dirty="0"/>
            </a:p>
          </p:txBody>
        </p:sp>
        <p:pic>
          <p:nvPicPr>
            <p:cNvPr id="109" name="Graphic 5">
              <a:extLst>
                <a:ext uri="{FF2B5EF4-FFF2-40B4-BE49-F238E27FC236}">
                  <a16:creationId xmlns:a16="http://schemas.microsoft.com/office/drawing/2014/main" id="{704A2CFE-5C0B-DB1A-0E60-D56F4F7D512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81881" y="1262198"/>
              <a:ext cx="538964" cy="647860"/>
            </a:xfrm>
            <a:prstGeom prst="rect">
              <a:avLst/>
            </a:prstGeom>
          </p:spPr>
        </p:pic>
        <p:pic>
          <p:nvPicPr>
            <p:cNvPr id="111" name="Grafik 110" descr="Frau mit einfarbiger Füllung">
              <a:extLst>
                <a:ext uri="{FF2B5EF4-FFF2-40B4-BE49-F238E27FC236}">
                  <a16:creationId xmlns:a16="http://schemas.microsoft.com/office/drawing/2014/main" id="{3CFAE22B-1160-7F61-FD8E-82B1F8E3061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932739" y="1475811"/>
              <a:ext cx="746088" cy="746088"/>
            </a:xfrm>
            <a:prstGeom prst="rect">
              <a:avLst/>
            </a:prstGeom>
          </p:spPr>
        </p:pic>
      </p:grpSp>
      <p:grpSp>
        <p:nvGrpSpPr>
          <p:cNvPr id="113" name="Gruppieren 112">
            <a:extLst>
              <a:ext uri="{FF2B5EF4-FFF2-40B4-BE49-F238E27FC236}">
                <a16:creationId xmlns:a16="http://schemas.microsoft.com/office/drawing/2014/main" id="{1C56AFF8-DDE2-7DD2-6CB9-2B19D7EE15CA}"/>
              </a:ext>
            </a:extLst>
          </p:cNvPr>
          <p:cNvGrpSpPr/>
          <p:nvPr/>
        </p:nvGrpSpPr>
        <p:grpSpPr>
          <a:xfrm>
            <a:off x="8489796" y="2089607"/>
            <a:ext cx="2563580" cy="2418472"/>
            <a:chOff x="7492268" y="1054800"/>
            <a:chExt cx="3812128" cy="3596347"/>
          </a:xfrm>
        </p:grpSpPr>
        <p:sp>
          <p:nvSpPr>
            <p:cNvPr id="114" name="Shape 37">
              <a:extLst>
                <a:ext uri="{FF2B5EF4-FFF2-40B4-BE49-F238E27FC236}">
                  <a16:creationId xmlns:a16="http://schemas.microsoft.com/office/drawing/2014/main" id="{65E91A29-42F7-BC42-B5E1-17AA570222DE}"/>
                </a:ext>
              </a:extLst>
            </p:cNvPr>
            <p:cNvSpPr/>
            <p:nvPr/>
          </p:nvSpPr>
          <p:spPr>
            <a:xfrm>
              <a:off x="9401601" y="1819841"/>
              <a:ext cx="1078904" cy="1078904"/>
            </a:xfrm>
            <a:prstGeom prst="arc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00D7A0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 sz="1200" dirty="0"/>
            </a:p>
          </p:txBody>
        </p:sp>
        <p:sp>
          <p:nvSpPr>
            <p:cNvPr id="115" name="Shape 2">
              <a:extLst>
                <a:ext uri="{FF2B5EF4-FFF2-40B4-BE49-F238E27FC236}">
                  <a16:creationId xmlns:a16="http://schemas.microsoft.com/office/drawing/2014/main" id="{158E9F6D-4EBC-5152-00BA-D367BABDF26F}"/>
                </a:ext>
              </a:extLst>
            </p:cNvPr>
            <p:cNvSpPr/>
            <p:nvPr/>
          </p:nvSpPr>
          <p:spPr>
            <a:xfrm>
              <a:off x="7492268" y="1054800"/>
              <a:ext cx="3812128" cy="3596347"/>
            </a:xfrm>
            <a:prstGeom prst="roundRect">
              <a:avLst>
                <a:gd name="adj" fmla="val 1818"/>
              </a:avLst>
            </a:prstGeom>
            <a:solidFill>
              <a:srgbClr val="F8FAFC"/>
            </a:solidFill>
            <a:ln w="15240">
              <a:solidFill>
                <a:srgbClr val="D3DEE6"/>
              </a:solidFill>
              <a:prstDash val="solid"/>
            </a:ln>
            <a:effectLst>
              <a:outerShdw blurRad="25400" dist="50800" dir="2700000" algn="bl" rotWithShape="0">
                <a:srgbClr val="B8C3CC">
                  <a:alpha val="16000"/>
                </a:srgbClr>
              </a:outerShdw>
            </a:effectLst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16" name="Shape 5">
              <a:extLst>
                <a:ext uri="{FF2B5EF4-FFF2-40B4-BE49-F238E27FC236}">
                  <a16:creationId xmlns:a16="http://schemas.microsoft.com/office/drawing/2014/main" id="{9C97DB59-7E02-BFD7-D97C-F3E9983FD1FB}"/>
                </a:ext>
              </a:extLst>
            </p:cNvPr>
            <p:cNvSpPr/>
            <p:nvPr/>
          </p:nvSpPr>
          <p:spPr>
            <a:xfrm>
              <a:off x="7747282" y="2820279"/>
              <a:ext cx="732347" cy="1"/>
            </a:xfrm>
            <a:prstGeom prst="line">
              <a:avLst/>
            </a:prstGeom>
            <a:noFill/>
            <a:ln w="22860">
              <a:solidFill>
                <a:srgbClr val="596475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17" name="Shape 6">
              <a:extLst>
                <a:ext uri="{FF2B5EF4-FFF2-40B4-BE49-F238E27FC236}">
                  <a16:creationId xmlns:a16="http://schemas.microsoft.com/office/drawing/2014/main" id="{3CF01A61-888C-73E9-7C10-50B217709EEC}"/>
                </a:ext>
              </a:extLst>
            </p:cNvPr>
            <p:cNvSpPr/>
            <p:nvPr/>
          </p:nvSpPr>
          <p:spPr>
            <a:xfrm>
              <a:off x="7969601" y="2735275"/>
              <a:ext cx="163470" cy="163470"/>
            </a:xfrm>
            <a:prstGeom prst="ellipse">
              <a:avLst/>
            </a:prstGeom>
            <a:solidFill>
              <a:srgbClr val="00D7A0"/>
            </a:solidFill>
            <a:ln w="12700">
              <a:solidFill>
                <a:srgbClr val="00D7A0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18" name="Shape 7">
              <a:extLst>
                <a:ext uri="{FF2B5EF4-FFF2-40B4-BE49-F238E27FC236}">
                  <a16:creationId xmlns:a16="http://schemas.microsoft.com/office/drawing/2014/main" id="{B63D8243-6551-97F1-8E82-D511FC1374F2}"/>
                </a:ext>
              </a:extLst>
            </p:cNvPr>
            <p:cNvSpPr/>
            <p:nvPr/>
          </p:nvSpPr>
          <p:spPr>
            <a:xfrm>
              <a:off x="7747282" y="3081832"/>
              <a:ext cx="732347" cy="1"/>
            </a:xfrm>
            <a:prstGeom prst="line">
              <a:avLst/>
            </a:prstGeom>
            <a:noFill/>
            <a:ln w="22860">
              <a:solidFill>
                <a:srgbClr val="596475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19" name="Shape 8">
              <a:extLst>
                <a:ext uri="{FF2B5EF4-FFF2-40B4-BE49-F238E27FC236}">
                  <a16:creationId xmlns:a16="http://schemas.microsoft.com/office/drawing/2014/main" id="{78D345AE-AACE-1D6E-626C-6D6F4F860C08}"/>
                </a:ext>
              </a:extLst>
            </p:cNvPr>
            <p:cNvSpPr/>
            <p:nvPr/>
          </p:nvSpPr>
          <p:spPr>
            <a:xfrm>
              <a:off x="8231154" y="2996827"/>
              <a:ext cx="163470" cy="163470"/>
            </a:xfrm>
            <a:prstGeom prst="ellipse">
              <a:avLst/>
            </a:prstGeom>
            <a:solidFill>
              <a:srgbClr val="00A6D6"/>
            </a:solidFill>
            <a:ln w="12700">
              <a:solidFill>
                <a:srgbClr val="00A6D6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20" name="Shape 9">
              <a:extLst>
                <a:ext uri="{FF2B5EF4-FFF2-40B4-BE49-F238E27FC236}">
                  <a16:creationId xmlns:a16="http://schemas.microsoft.com/office/drawing/2014/main" id="{A4547B26-3A69-A8D7-56F6-CA9403373925}"/>
                </a:ext>
              </a:extLst>
            </p:cNvPr>
            <p:cNvSpPr/>
            <p:nvPr/>
          </p:nvSpPr>
          <p:spPr>
            <a:xfrm>
              <a:off x="7747282" y="3343384"/>
              <a:ext cx="732347" cy="1"/>
            </a:xfrm>
            <a:prstGeom prst="line">
              <a:avLst/>
            </a:prstGeom>
            <a:noFill/>
            <a:ln w="22860">
              <a:solidFill>
                <a:srgbClr val="596475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21" name="Shape 10">
              <a:extLst>
                <a:ext uri="{FF2B5EF4-FFF2-40B4-BE49-F238E27FC236}">
                  <a16:creationId xmlns:a16="http://schemas.microsoft.com/office/drawing/2014/main" id="{46868539-EC99-8609-C5B2-9F936C455289}"/>
                </a:ext>
              </a:extLst>
            </p:cNvPr>
            <p:cNvSpPr/>
            <p:nvPr/>
          </p:nvSpPr>
          <p:spPr>
            <a:xfrm>
              <a:off x="7851903" y="3258380"/>
              <a:ext cx="163470" cy="163470"/>
            </a:xfrm>
            <a:prstGeom prst="ellipse">
              <a:avLst/>
            </a:prstGeom>
            <a:solidFill>
              <a:srgbClr val="000028"/>
            </a:solidFill>
            <a:ln w="12700">
              <a:solidFill>
                <a:srgbClr val="000028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22" name="Text 11">
              <a:extLst>
                <a:ext uri="{FF2B5EF4-FFF2-40B4-BE49-F238E27FC236}">
                  <a16:creationId xmlns:a16="http://schemas.microsoft.com/office/drawing/2014/main" id="{21E7C9FF-DE1A-B8AE-7DD8-1CDF8DEEFFFF}"/>
                </a:ext>
              </a:extLst>
            </p:cNvPr>
            <p:cNvSpPr/>
            <p:nvPr/>
          </p:nvSpPr>
          <p:spPr>
            <a:xfrm>
              <a:off x="7675355" y="3572243"/>
              <a:ext cx="457717" cy="1111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500" b="1" dirty="0">
                  <a:solidFill>
                    <a:srgbClr val="59647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INTENT</a:t>
              </a:r>
              <a:endParaRPr lang="en-US" sz="500" dirty="0"/>
            </a:p>
          </p:txBody>
        </p:sp>
        <p:sp>
          <p:nvSpPr>
            <p:cNvPr id="123" name="Text 12">
              <a:extLst>
                <a:ext uri="{FF2B5EF4-FFF2-40B4-BE49-F238E27FC236}">
                  <a16:creationId xmlns:a16="http://schemas.microsoft.com/office/drawing/2014/main" id="{79813403-4DEB-885E-61D2-546709BEAB5E}"/>
                </a:ext>
              </a:extLst>
            </p:cNvPr>
            <p:cNvSpPr/>
            <p:nvPr/>
          </p:nvSpPr>
          <p:spPr>
            <a:xfrm>
              <a:off x="8133072" y="3572243"/>
              <a:ext cx="457717" cy="1111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500" b="1" dirty="0">
                  <a:solidFill>
                    <a:srgbClr val="596475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RULES</a:t>
              </a:r>
              <a:endParaRPr lang="en-US" sz="500" dirty="0"/>
            </a:p>
          </p:txBody>
        </p:sp>
        <p:sp>
          <p:nvSpPr>
            <p:cNvPr id="124" name="Shape 13">
              <a:extLst>
                <a:ext uri="{FF2B5EF4-FFF2-40B4-BE49-F238E27FC236}">
                  <a16:creationId xmlns:a16="http://schemas.microsoft.com/office/drawing/2014/main" id="{E8479D5A-5CBC-4A6C-1B1E-1E3724411C3C}"/>
                </a:ext>
              </a:extLst>
            </p:cNvPr>
            <p:cNvSpPr/>
            <p:nvPr/>
          </p:nvSpPr>
          <p:spPr>
            <a:xfrm>
              <a:off x="8460012" y="2506416"/>
              <a:ext cx="470795" cy="1"/>
            </a:xfrm>
            <a:prstGeom prst="line">
              <a:avLst/>
            </a:prstGeom>
            <a:noFill/>
            <a:ln w="38100">
              <a:solidFill>
                <a:srgbClr val="00A6D6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25" name="Shape 14">
              <a:extLst>
                <a:ext uri="{FF2B5EF4-FFF2-40B4-BE49-F238E27FC236}">
                  <a16:creationId xmlns:a16="http://schemas.microsoft.com/office/drawing/2014/main" id="{EF43ECDD-B628-7338-0823-4AF2EB3B569D}"/>
                </a:ext>
              </a:extLst>
            </p:cNvPr>
            <p:cNvSpPr/>
            <p:nvPr/>
          </p:nvSpPr>
          <p:spPr>
            <a:xfrm>
              <a:off x="8917729" y="1473284"/>
              <a:ext cx="2059726" cy="2582831"/>
            </a:xfrm>
            <a:prstGeom prst="roundRect">
              <a:avLst>
                <a:gd name="adj" fmla="val 2540"/>
              </a:avLst>
            </a:prstGeom>
            <a:solidFill>
              <a:srgbClr val="FFFFFF">
                <a:alpha val="90000"/>
              </a:srgbClr>
            </a:solidFill>
            <a:ln w="12700">
              <a:solidFill>
                <a:srgbClr val="00D7A0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26" name="Text 15">
              <a:extLst>
                <a:ext uri="{FF2B5EF4-FFF2-40B4-BE49-F238E27FC236}">
                  <a16:creationId xmlns:a16="http://schemas.microsoft.com/office/drawing/2014/main" id="{B0D5AAB1-522A-3E07-8C90-177CEC15B0F8}"/>
                </a:ext>
              </a:extLst>
            </p:cNvPr>
            <p:cNvSpPr/>
            <p:nvPr/>
          </p:nvSpPr>
          <p:spPr>
            <a:xfrm>
              <a:off x="9120432" y="1571366"/>
              <a:ext cx="1647781" cy="14385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600" b="1" kern="0" spc="100" dirty="0">
                  <a:solidFill>
                    <a:srgbClr val="00D7A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GOVERNED SPACE</a:t>
              </a:r>
              <a:endParaRPr lang="en-US" sz="600" dirty="0"/>
            </a:p>
          </p:txBody>
        </p:sp>
        <p:sp>
          <p:nvSpPr>
            <p:cNvPr id="127" name="Shape 20">
              <a:extLst>
                <a:ext uri="{FF2B5EF4-FFF2-40B4-BE49-F238E27FC236}">
                  <a16:creationId xmlns:a16="http://schemas.microsoft.com/office/drawing/2014/main" id="{8AAF2C2E-4D59-B197-D134-B563E4FB5E75}"/>
                </a:ext>
              </a:extLst>
            </p:cNvPr>
            <p:cNvSpPr/>
            <p:nvPr/>
          </p:nvSpPr>
          <p:spPr>
            <a:xfrm>
              <a:off x="9937784" y="1839458"/>
              <a:ext cx="1" cy="143854"/>
            </a:xfrm>
            <a:prstGeom prst="line">
              <a:avLst/>
            </a:prstGeom>
            <a:noFill/>
            <a:ln w="25400">
              <a:solidFill>
                <a:srgbClr val="000028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28" name="Shape 21">
              <a:extLst>
                <a:ext uri="{FF2B5EF4-FFF2-40B4-BE49-F238E27FC236}">
                  <a16:creationId xmlns:a16="http://schemas.microsoft.com/office/drawing/2014/main" id="{78BB87CD-5D6F-772A-3F6B-0A7C33E7B63A}"/>
                </a:ext>
              </a:extLst>
            </p:cNvPr>
            <p:cNvSpPr/>
            <p:nvPr/>
          </p:nvSpPr>
          <p:spPr>
            <a:xfrm>
              <a:off x="9878935" y="1754453"/>
              <a:ext cx="117699" cy="117699"/>
            </a:xfrm>
            <a:prstGeom prst="ellipse">
              <a:avLst/>
            </a:prstGeom>
            <a:solidFill>
              <a:srgbClr val="00D7A0"/>
            </a:solidFill>
            <a:ln w="12700">
              <a:solidFill>
                <a:srgbClr val="00D7A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29" name="Shape 22">
              <a:extLst>
                <a:ext uri="{FF2B5EF4-FFF2-40B4-BE49-F238E27FC236}">
                  <a16:creationId xmlns:a16="http://schemas.microsoft.com/office/drawing/2014/main" id="{5A029B7A-5CB2-3138-0A7A-C2E01BCE9E6F}"/>
                </a:ext>
              </a:extLst>
            </p:cNvPr>
            <p:cNvSpPr/>
            <p:nvPr/>
          </p:nvSpPr>
          <p:spPr>
            <a:xfrm>
              <a:off x="9107355" y="1885229"/>
              <a:ext cx="346557" cy="281169"/>
            </a:xfrm>
            <a:prstGeom prst="roundRect">
              <a:avLst>
                <a:gd name="adj" fmla="val 9302"/>
              </a:avLst>
            </a:prstGeom>
            <a:solidFill>
              <a:srgbClr val="EAF8FB"/>
            </a:solidFill>
            <a:ln w="1905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30" name="Text 23">
              <a:extLst>
                <a:ext uri="{FF2B5EF4-FFF2-40B4-BE49-F238E27FC236}">
                  <a16:creationId xmlns:a16="http://schemas.microsoft.com/office/drawing/2014/main" id="{287CA9E4-D274-6A80-C6D4-66A44BC5ACF9}"/>
                </a:ext>
              </a:extLst>
            </p:cNvPr>
            <p:cNvSpPr/>
            <p:nvPr/>
          </p:nvSpPr>
          <p:spPr>
            <a:xfrm>
              <a:off x="9107355" y="1950617"/>
              <a:ext cx="346557" cy="10462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500" b="1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</a:t>
              </a:r>
              <a:endParaRPr lang="en-US" sz="500" dirty="0"/>
            </a:p>
          </p:txBody>
        </p:sp>
        <p:sp>
          <p:nvSpPr>
            <p:cNvPr id="131" name="Shape 24">
              <a:extLst>
                <a:ext uri="{FF2B5EF4-FFF2-40B4-BE49-F238E27FC236}">
                  <a16:creationId xmlns:a16="http://schemas.microsoft.com/office/drawing/2014/main" id="{048869C7-BDEB-F25D-66C7-525CE6AFC801}"/>
                </a:ext>
              </a:extLst>
            </p:cNvPr>
            <p:cNvSpPr/>
            <p:nvPr/>
          </p:nvSpPr>
          <p:spPr>
            <a:xfrm>
              <a:off x="10467428" y="1885229"/>
              <a:ext cx="346557" cy="281169"/>
            </a:xfrm>
            <a:prstGeom prst="roundRect">
              <a:avLst>
                <a:gd name="adj" fmla="val 9302"/>
              </a:avLst>
            </a:prstGeom>
            <a:solidFill>
              <a:srgbClr val="EAF8FB"/>
            </a:solidFill>
            <a:ln w="1905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32" name="Text 25">
              <a:extLst>
                <a:ext uri="{FF2B5EF4-FFF2-40B4-BE49-F238E27FC236}">
                  <a16:creationId xmlns:a16="http://schemas.microsoft.com/office/drawing/2014/main" id="{890DF51E-8854-B453-F8CF-6649445FD015}"/>
                </a:ext>
              </a:extLst>
            </p:cNvPr>
            <p:cNvSpPr/>
            <p:nvPr/>
          </p:nvSpPr>
          <p:spPr>
            <a:xfrm>
              <a:off x="10467428" y="1950617"/>
              <a:ext cx="346557" cy="10462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500" b="1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</a:t>
              </a:r>
              <a:endParaRPr lang="en-US" sz="500" dirty="0"/>
            </a:p>
          </p:txBody>
        </p:sp>
        <p:sp>
          <p:nvSpPr>
            <p:cNvPr id="133" name="Shape 26">
              <a:extLst>
                <a:ext uri="{FF2B5EF4-FFF2-40B4-BE49-F238E27FC236}">
                  <a16:creationId xmlns:a16="http://schemas.microsoft.com/office/drawing/2014/main" id="{E90DD74B-328F-AFB4-AEDD-D722F1BA4EB6}"/>
                </a:ext>
              </a:extLst>
            </p:cNvPr>
            <p:cNvSpPr/>
            <p:nvPr/>
          </p:nvSpPr>
          <p:spPr>
            <a:xfrm>
              <a:off x="9107355" y="3160298"/>
              <a:ext cx="346557" cy="281169"/>
            </a:xfrm>
            <a:prstGeom prst="roundRect">
              <a:avLst>
                <a:gd name="adj" fmla="val 9302"/>
              </a:avLst>
            </a:prstGeom>
            <a:solidFill>
              <a:srgbClr val="EAF8FB"/>
            </a:solidFill>
            <a:ln w="1905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34" name="Text 27">
              <a:extLst>
                <a:ext uri="{FF2B5EF4-FFF2-40B4-BE49-F238E27FC236}">
                  <a16:creationId xmlns:a16="http://schemas.microsoft.com/office/drawing/2014/main" id="{DA0E5B34-ACA2-258A-CA4A-856339EFC0DE}"/>
                </a:ext>
              </a:extLst>
            </p:cNvPr>
            <p:cNvSpPr/>
            <p:nvPr/>
          </p:nvSpPr>
          <p:spPr>
            <a:xfrm>
              <a:off x="9107355" y="3225686"/>
              <a:ext cx="346557" cy="10462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500" b="1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3</a:t>
              </a:r>
              <a:endParaRPr lang="en-US" sz="500" dirty="0"/>
            </a:p>
          </p:txBody>
        </p:sp>
        <p:sp>
          <p:nvSpPr>
            <p:cNvPr id="135" name="Shape 28">
              <a:extLst>
                <a:ext uri="{FF2B5EF4-FFF2-40B4-BE49-F238E27FC236}">
                  <a16:creationId xmlns:a16="http://schemas.microsoft.com/office/drawing/2014/main" id="{35731185-4DD1-F581-B8C0-A8F21972C689}"/>
                </a:ext>
              </a:extLst>
            </p:cNvPr>
            <p:cNvSpPr/>
            <p:nvPr/>
          </p:nvSpPr>
          <p:spPr>
            <a:xfrm>
              <a:off x="10467428" y="3160298"/>
              <a:ext cx="346557" cy="281169"/>
            </a:xfrm>
            <a:prstGeom prst="roundRect">
              <a:avLst>
                <a:gd name="adj" fmla="val 9302"/>
              </a:avLst>
            </a:prstGeom>
            <a:solidFill>
              <a:srgbClr val="EAF8FB"/>
            </a:solidFill>
            <a:ln w="1905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36" name="Text 29">
              <a:extLst>
                <a:ext uri="{FF2B5EF4-FFF2-40B4-BE49-F238E27FC236}">
                  <a16:creationId xmlns:a16="http://schemas.microsoft.com/office/drawing/2014/main" id="{1B0BD7CF-ED6C-A93C-91C3-D4E776E17FD2}"/>
                </a:ext>
              </a:extLst>
            </p:cNvPr>
            <p:cNvSpPr/>
            <p:nvPr/>
          </p:nvSpPr>
          <p:spPr>
            <a:xfrm>
              <a:off x="10467428" y="3225686"/>
              <a:ext cx="346557" cy="10462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500" b="1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4</a:t>
              </a:r>
              <a:endParaRPr lang="en-US" sz="500" dirty="0"/>
            </a:p>
          </p:txBody>
        </p:sp>
        <p:sp>
          <p:nvSpPr>
            <p:cNvPr id="137" name="Shape 30">
              <a:extLst>
                <a:ext uri="{FF2B5EF4-FFF2-40B4-BE49-F238E27FC236}">
                  <a16:creationId xmlns:a16="http://schemas.microsoft.com/office/drawing/2014/main" id="{C9647460-AA80-44EA-9CA1-24DAA58125CC}"/>
                </a:ext>
              </a:extLst>
            </p:cNvPr>
            <p:cNvSpPr/>
            <p:nvPr/>
          </p:nvSpPr>
          <p:spPr>
            <a:xfrm>
              <a:off x="9787391" y="3474161"/>
              <a:ext cx="346557" cy="281169"/>
            </a:xfrm>
            <a:prstGeom prst="roundRect">
              <a:avLst>
                <a:gd name="adj" fmla="val 9302"/>
              </a:avLst>
            </a:prstGeom>
            <a:solidFill>
              <a:srgbClr val="EAF8FB"/>
            </a:solidFill>
            <a:ln w="1905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38" name="Text 31">
              <a:extLst>
                <a:ext uri="{FF2B5EF4-FFF2-40B4-BE49-F238E27FC236}">
                  <a16:creationId xmlns:a16="http://schemas.microsoft.com/office/drawing/2014/main" id="{9ECDB099-028D-84F5-1AEE-66D47C220444}"/>
                </a:ext>
              </a:extLst>
            </p:cNvPr>
            <p:cNvSpPr/>
            <p:nvPr/>
          </p:nvSpPr>
          <p:spPr>
            <a:xfrm>
              <a:off x="9787391" y="3539549"/>
              <a:ext cx="346557" cy="10462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500" b="1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5</a:t>
              </a:r>
              <a:endParaRPr lang="en-US" sz="500" dirty="0"/>
            </a:p>
          </p:txBody>
        </p:sp>
        <p:sp>
          <p:nvSpPr>
            <p:cNvPr id="139" name="Shape 32">
              <a:extLst>
                <a:ext uri="{FF2B5EF4-FFF2-40B4-BE49-F238E27FC236}">
                  <a16:creationId xmlns:a16="http://schemas.microsoft.com/office/drawing/2014/main" id="{7514DE39-47F4-0276-EACC-1785F8CB5CD7}"/>
                </a:ext>
              </a:extLst>
            </p:cNvPr>
            <p:cNvSpPr/>
            <p:nvPr/>
          </p:nvSpPr>
          <p:spPr>
            <a:xfrm flipH="1" flipV="1">
              <a:off x="9468299" y="2056475"/>
              <a:ext cx="124237" cy="130776"/>
            </a:xfrm>
            <a:prstGeom prst="line">
              <a:avLst/>
            </a:prstGeom>
            <a:noFill/>
            <a:ln w="22860">
              <a:solidFill>
                <a:schemeClr val="accent2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40" name="Shape 33">
              <a:extLst>
                <a:ext uri="{FF2B5EF4-FFF2-40B4-BE49-F238E27FC236}">
                  <a16:creationId xmlns:a16="http://schemas.microsoft.com/office/drawing/2014/main" id="{7105F5A0-8855-CEAA-6C51-8F4410A8688C}"/>
                </a:ext>
              </a:extLst>
            </p:cNvPr>
            <p:cNvSpPr/>
            <p:nvPr/>
          </p:nvSpPr>
          <p:spPr>
            <a:xfrm flipV="1">
              <a:off x="10297419" y="2101010"/>
              <a:ext cx="156932" cy="130776"/>
            </a:xfrm>
            <a:prstGeom prst="line">
              <a:avLst/>
            </a:prstGeom>
            <a:noFill/>
            <a:ln w="22860">
              <a:solidFill>
                <a:schemeClr val="accent2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41" name="Shape 34">
              <a:extLst>
                <a:ext uri="{FF2B5EF4-FFF2-40B4-BE49-F238E27FC236}">
                  <a16:creationId xmlns:a16="http://schemas.microsoft.com/office/drawing/2014/main" id="{5A02A01E-AD6E-30E5-1BA2-AA2103AA9320}"/>
                </a:ext>
              </a:extLst>
            </p:cNvPr>
            <p:cNvSpPr/>
            <p:nvPr/>
          </p:nvSpPr>
          <p:spPr>
            <a:xfrm flipH="1">
              <a:off x="9427757" y="2624115"/>
              <a:ext cx="255012" cy="490411"/>
            </a:xfrm>
            <a:prstGeom prst="line">
              <a:avLst/>
            </a:prstGeom>
            <a:noFill/>
            <a:ln w="22860">
              <a:solidFill>
                <a:schemeClr val="accent2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42" name="Shape 36">
              <a:extLst>
                <a:ext uri="{FF2B5EF4-FFF2-40B4-BE49-F238E27FC236}">
                  <a16:creationId xmlns:a16="http://schemas.microsoft.com/office/drawing/2014/main" id="{72130E6C-0C2A-209D-F46A-85D0ECC3026D}"/>
                </a:ext>
              </a:extLst>
            </p:cNvPr>
            <p:cNvSpPr/>
            <p:nvPr/>
          </p:nvSpPr>
          <p:spPr>
            <a:xfrm>
              <a:off x="9937784" y="2728736"/>
              <a:ext cx="26155" cy="719269"/>
            </a:xfrm>
            <a:prstGeom prst="line">
              <a:avLst/>
            </a:prstGeom>
            <a:noFill/>
            <a:ln w="22860">
              <a:solidFill>
                <a:schemeClr val="accent2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43" name="Shape 38">
              <a:extLst>
                <a:ext uri="{FF2B5EF4-FFF2-40B4-BE49-F238E27FC236}">
                  <a16:creationId xmlns:a16="http://schemas.microsoft.com/office/drawing/2014/main" id="{C0A0F762-3599-9060-B052-4A1E5D875909}"/>
                </a:ext>
              </a:extLst>
            </p:cNvPr>
            <p:cNvSpPr/>
            <p:nvPr/>
          </p:nvSpPr>
          <p:spPr>
            <a:xfrm>
              <a:off x="10375885" y="3650709"/>
              <a:ext cx="307324" cy="307324"/>
            </a:xfrm>
            <a:prstGeom prst="ellipse">
              <a:avLst/>
            </a:prstGeom>
            <a:solidFill>
              <a:srgbClr val="00D7A0"/>
            </a:solidFill>
            <a:ln w="12700">
              <a:solidFill>
                <a:srgbClr val="00D7A0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44" name="Shape 39">
              <a:extLst>
                <a:ext uri="{FF2B5EF4-FFF2-40B4-BE49-F238E27FC236}">
                  <a16:creationId xmlns:a16="http://schemas.microsoft.com/office/drawing/2014/main" id="{71872405-826C-8F24-480C-EEF72AD755D6}"/>
                </a:ext>
              </a:extLst>
            </p:cNvPr>
            <p:cNvSpPr/>
            <p:nvPr/>
          </p:nvSpPr>
          <p:spPr>
            <a:xfrm>
              <a:off x="10447811" y="3801101"/>
              <a:ext cx="58849" cy="58849"/>
            </a:xfrm>
            <a:prstGeom prst="line">
              <a:avLst/>
            </a:prstGeom>
            <a:noFill/>
            <a:ln w="2794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45" name="Shape 40">
              <a:extLst>
                <a:ext uri="{FF2B5EF4-FFF2-40B4-BE49-F238E27FC236}">
                  <a16:creationId xmlns:a16="http://schemas.microsoft.com/office/drawing/2014/main" id="{F74AC5F7-2889-9C58-010E-7221D3C349A7}"/>
                </a:ext>
              </a:extLst>
            </p:cNvPr>
            <p:cNvSpPr/>
            <p:nvPr/>
          </p:nvSpPr>
          <p:spPr>
            <a:xfrm flipV="1">
              <a:off x="10506661" y="3716097"/>
              <a:ext cx="111160" cy="143854"/>
            </a:xfrm>
            <a:prstGeom prst="line">
              <a:avLst/>
            </a:prstGeom>
            <a:noFill/>
            <a:ln w="2794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46" name="Shape 41">
              <a:extLst>
                <a:ext uri="{FF2B5EF4-FFF2-40B4-BE49-F238E27FC236}">
                  <a16:creationId xmlns:a16="http://schemas.microsoft.com/office/drawing/2014/main" id="{E39C798A-5662-3118-86C1-6A6F095D40B5}"/>
                </a:ext>
              </a:extLst>
            </p:cNvPr>
            <p:cNvSpPr/>
            <p:nvPr/>
          </p:nvSpPr>
          <p:spPr>
            <a:xfrm>
              <a:off x="8721565" y="1394818"/>
              <a:ext cx="1" cy="2746301"/>
            </a:xfrm>
            <a:prstGeom prst="line">
              <a:avLst/>
            </a:prstGeom>
            <a:noFill/>
            <a:ln w="12700">
              <a:solidFill>
                <a:srgbClr val="000028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47" name="Shape 42">
              <a:extLst>
                <a:ext uri="{FF2B5EF4-FFF2-40B4-BE49-F238E27FC236}">
                  <a16:creationId xmlns:a16="http://schemas.microsoft.com/office/drawing/2014/main" id="{9C140EF6-4E1F-7F38-3786-45A5712EE51F}"/>
                </a:ext>
              </a:extLst>
            </p:cNvPr>
            <p:cNvSpPr/>
            <p:nvPr/>
          </p:nvSpPr>
          <p:spPr>
            <a:xfrm>
              <a:off x="8721565" y="1394818"/>
              <a:ext cx="196164" cy="1"/>
            </a:xfrm>
            <a:prstGeom prst="line">
              <a:avLst/>
            </a:prstGeom>
            <a:noFill/>
            <a:ln w="12700">
              <a:solidFill>
                <a:srgbClr val="000028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48" name="Shape 43">
              <a:extLst>
                <a:ext uri="{FF2B5EF4-FFF2-40B4-BE49-F238E27FC236}">
                  <a16:creationId xmlns:a16="http://schemas.microsoft.com/office/drawing/2014/main" id="{E03A00B0-22E8-D9D8-0C9E-8C877D95D1D2}"/>
                </a:ext>
              </a:extLst>
            </p:cNvPr>
            <p:cNvSpPr/>
            <p:nvPr/>
          </p:nvSpPr>
          <p:spPr>
            <a:xfrm>
              <a:off x="8721565" y="4141120"/>
              <a:ext cx="196164" cy="1"/>
            </a:xfrm>
            <a:prstGeom prst="line">
              <a:avLst/>
            </a:prstGeom>
            <a:noFill/>
            <a:ln w="12700">
              <a:solidFill>
                <a:srgbClr val="000028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49" name="Text 44">
              <a:extLst>
                <a:ext uri="{FF2B5EF4-FFF2-40B4-BE49-F238E27FC236}">
                  <a16:creationId xmlns:a16="http://schemas.microsoft.com/office/drawing/2014/main" id="{7BF66A88-26C0-A5D6-82F1-BDEE576AD502}"/>
                </a:ext>
              </a:extLst>
            </p:cNvPr>
            <p:cNvSpPr/>
            <p:nvPr/>
          </p:nvSpPr>
          <p:spPr>
            <a:xfrm>
              <a:off x="7596889" y="3846873"/>
              <a:ext cx="967744" cy="1503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600" b="1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SET THE FRAME</a:t>
              </a:r>
              <a:endParaRPr lang="en-US" sz="600" dirty="0"/>
            </a:p>
          </p:txBody>
        </p:sp>
        <p:sp>
          <p:nvSpPr>
            <p:cNvPr id="150" name="Text 45">
              <a:extLst>
                <a:ext uri="{FF2B5EF4-FFF2-40B4-BE49-F238E27FC236}">
                  <a16:creationId xmlns:a16="http://schemas.microsoft.com/office/drawing/2014/main" id="{7931B0E0-BFC1-CC4E-D657-9848DEE3E8E4}"/>
                </a:ext>
              </a:extLst>
            </p:cNvPr>
            <p:cNvSpPr/>
            <p:nvPr/>
          </p:nvSpPr>
          <p:spPr>
            <a:xfrm>
              <a:off x="8917729" y="4226124"/>
              <a:ext cx="2059726" cy="1503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500" b="1" kern="0" spc="50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AI ORCHESTRATES &amp; EXECUTES</a:t>
              </a:r>
              <a:endParaRPr lang="en-US" sz="500" dirty="0"/>
            </a:p>
          </p:txBody>
        </p:sp>
        <p:sp>
          <p:nvSpPr>
            <p:cNvPr id="151" name="Text 46">
              <a:extLst>
                <a:ext uri="{FF2B5EF4-FFF2-40B4-BE49-F238E27FC236}">
                  <a16:creationId xmlns:a16="http://schemas.microsoft.com/office/drawing/2014/main" id="{4A2AD19B-E240-9C9F-F9DE-AB5B8C811E0B}"/>
                </a:ext>
              </a:extLst>
            </p:cNvPr>
            <p:cNvSpPr/>
            <p:nvPr/>
          </p:nvSpPr>
          <p:spPr>
            <a:xfrm>
              <a:off x="7492268" y="4402672"/>
              <a:ext cx="3812128" cy="17000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b="1" kern="0" spc="100" dirty="0">
                  <a:solidFill>
                    <a:srgbClr val="00002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FRAME  /  DELEGATE  /  GOVERN</a:t>
              </a:r>
              <a:endParaRPr lang="en-US" sz="900" dirty="0"/>
            </a:p>
          </p:txBody>
        </p:sp>
        <p:pic>
          <p:nvPicPr>
            <p:cNvPr id="152" name="Grafik 151" descr="Frau mit einfarbiger Füllung">
              <a:extLst>
                <a:ext uri="{FF2B5EF4-FFF2-40B4-BE49-F238E27FC236}">
                  <a16:creationId xmlns:a16="http://schemas.microsoft.com/office/drawing/2014/main" id="{6B1F5767-C068-5F0E-E008-4A0ED433062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33137" y="1707758"/>
              <a:ext cx="746088" cy="746088"/>
            </a:xfrm>
            <a:prstGeom prst="rect">
              <a:avLst/>
            </a:prstGeom>
          </p:spPr>
        </p:pic>
        <p:sp>
          <p:nvSpPr>
            <p:cNvPr id="153" name="Shape 16">
              <a:extLst>
                <a:ext uri="{FF2B5EF4-FFF2-40B4-BE49-F238E27FC236}">
                  <a16:creationId xmlns:a16="http://schemas.microsoft.com/office/drawing/2014/main" id="{EDDDB885-18DE-633B-6C68-840C286D21FD}"/>
                </a:ext>
              </a:extLst>
            </p:cNvPr>
            <p:cNvSpPr/>
            <p:nvPr/>
          </p:nvSpPr>
          <p:spPr>
            <a:xfrm>
              <a:off x="9565072" y="1983311"/>
              <a:ext cx="745425" cy="745425"/>
            </a:xfrm>
            <a:prstGeom prst="ellipse">
              <a:avLst/>
            </a:prstGeom>
            <a:solidFill>
              <a:schemeClr val="tx1">
                <a:lumMod val="85000"/>
              </a:schemeClr>
            </a:solidFill>
            <a:ln w="1905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54" name="Shape 36">
              <a:extLst>
                <a:ext uri="{FF2B5EF4-FFF2-40B4-BE49-F238E27FC236}">
                  <a16:creationId xmlns:a16="http://schemas.microsoft.com/office/drawing/2014/main" id="{551C9415-3A5D-AF4A-1CF0-94C44392FED1}"/>
                </a:ext>
              </a:extLst>
            </p:cNvPr>
            <p:cNvSpPr/>
            <p:nvPr/>
          </p:nvSpPr>
          <p:spPr>
            <a:xfrm>
              <a:off x="10218954" y="2634608"/>
              <a:ext cx="398866" cy="506073"/>
            </a:xfrm>
            <a:prstGeom prst="line">
              <a:avLst/>
            </a:prstGeom>
            <a:noFill/>
            <a:ln w="22860">
              <a:solidFill>
                <a:schemeClr val="accent2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55" name="Shape 37">
              <a:extLst>
                <a:ext uri="{FF2B5EF4-FFF2-40B4-BE49-F238E27FC236}">
                  <a16:creationId xmlns:a16="http://schemas.microsoft.com/office/drawing/2014/main" id="{EFB6385D-8214-16C8-0544-28AF8D29DF44}"/>
                </a:ext>
              </a:extLst>
            </p:cNvPr>
            <p:cNvSpPr/>
            <p:nvPr/>
          </p:nvSpPr>
          <p:spPr>
            <a:xfrm>
              <a:off x="9509391" y="1822246"/>
              <a:ext cx="938420" cy="1067553"/>
            </a:xfrm>
            <a:prstGeom prst="arc">
              <a:avLst>
                <a:gd name="adj1" fmla="val 16200000"/>
                <a:gd name="adj2" fmla="val 21194966"/>
              </a:avLst>
            </a:prstGeom>
            <a:solidFill>
              <a:srgbClr val="FFFFFF">
                <a:alpha val="0"/>
              </a:srgbClr>
            </a:solidFill>
            <a:ln w="25400">
              <a:solidFill>
                <a:schemeClr val="accent2"/>
              </a:solidFill>
              <a:prstDash val="solid"/>
              <a:tailEnd type="triangle"/>
            </a:ln>
          </p:spPr>
          <p:txBody>
            <a:bodyPr/>
            <a:lstStyle/>
            <a:p>
              <a:endParaRPr lang="de-DE" sz="1200"/>
            </a:p>
          </p:txBody>
        </p:sp>
        <p:pic>
          <p:nvPicPr>
            <p:cNvPr id="156" name="Graphic 5">
              <a:extLst>
                <a:ext uri="{FF2B5EF4-FFF2-40B4-BE49-F238E27FC236}">
                  <a16:creationId xmlns:a16="http://schemas.microsoft.com/office/drawing/2014/main" id="{119CE883-2458-1C93-BB37-A03B2B73B37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748158" y="2136520"/>
              <a:ext cx="345800" cy="415668"/>
            </a:xfrm>
            <a:prstGeom prst="rect">
              <a:avLst/>
            </a:prstGeom>
          </p:spPr>
        </p:pic>
      </p:grpSp>
      <p:sp>
        <p:nvSpPr>
          <p:cNvPr id="166" name="TextBox 10">
            <a:extLst>
              <a:ext uri="{FF2B5EF4-FFF2-40B4-BE49-F238E27FC236}">
                <a16:creationId xmlns:a16="http://schemas.microsoft.com/office/drawing/2014/main" id="{7867D080-572C-9A51-487C-38288702DAE6}"/>
              </a:ext>
            </a:extLst>
          </p:cNvPr>
          <p:cNvSpPr txBox="1"/>
          <p:nvPr/>
        </p:nvSpPr>
        <p:spPr>
          <a:xfrm>
            <a:off x="7866882" y="4734716"/>
            <a:ext cx="365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+mn-lt"/>
              </a:rPr>
              <a:t>Non-determinism means: </a:t>
            </a:r>
            <a:r>
              <a:rPr lang="en-US" sz="1200" dirty="0">
                <a:solidFill>
                  <a:schemeClr val="tx1"/>
                </a:solidFill>
                <a:latin typeface="+mn-lt"/>
              </a:rPr>
              <a:t>Engineers can no longer control every step of execution but must govern acceptable outcomes and decision boundaries.</a:t>
            </a:r>
          </a:p>
        </p:txBody>
      </p:sp>
      <p:sp>
        <p:nvSpPr>
          <p:cNvPr id="167" name="TextBox 16">
            <a:extLst>
              <a:ext uri="{FF2B5EF4-FFF2-40B4-BE49-F238E27FC236}">
                <a16:creationId xmlns:a16="http://schemas.microsoft.com/office/drawing/2014/main" id="{9B8C1B52-829B-2850-D59B-7F38990E8E58}"/>
              </a:ext>
            </a:extLst>
          </p:cNvPr>
          <p:cNvSpPr txBox="1"/>
          <p:nvPr/>
        </p:nvSpPr>
        <p:spPr>
          <a:xfrm>
            <a:off x="410401" y="4734716"/>
            <a:ext cx="365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9999"/>
              </a:buClr>
              <a:defRPr/>
            </a:pPr>
            <a:r>
              <a:rPr lang="en-US" sz="1200" b="1" dirty="0">
                <a:solidFill>
                  <a:schemeClr val="accent1"/>
                </a:solidFill>
                <a:latin typeface="+mn-lt"/>
              </a:rPr>
              <a:t>Non-determinism means: </a:t>
            </a:r>
            <a:r>
              <a:rPr lang="en-US" sz="1200" dirty="0">
                <a:solidFill>
                  <a:prstClr val="white"/>
                </a:solidFill>
                <a:latin typeface="+mn-lt"/>
              </a:rPr>
              <a:t>The same engineering question may lead to different AI-generated answers, requiring engineers to critically assess relevance and completeness.</a:t>
            </a:r>
          </a:p>
        </p:txBody>
      </p:sp>
      <p:sp>
        <p:nvSpPr>
          <p:cNvPr id="168" name="TextBox 17">
            <a:extLst>
              <a:ext uri="{FF2B5EF4-FFF2-40B4-BE49-F238E27FC236}">
                <a16:creationId xmlns:a16="http://schemas.microsoft.com/office/drawing/2014/main" id="{E1991B31-8FF9-E386-0FFE-4039789FF4A1}"/>
              </a:ext>
            </a:extLst>
          </p:cNvPr>
          <p:cNvSpPr txBox="1"/>
          <p:nvPr/>
        </p:nvSpPr>
        <p:spPr>
          <a:xfrm>
            <a:off x="4138641" y="4734716"/>
            <a:ext cx="3657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>
              <a:defRPr/>
            </a:pPr>
            <a:r>
              <a:rPr lang="en-US" sz="1200" b="1" kern="1200" dirty="0">
                <a:solidFill>
                  <a:schemeClr val="accent1"/>
                </a:solidFill>
                <a:latin typeface="+mn-lt"/>
                <a:ea typeface="+mn-ea"/>
                <a:cs typeface="Century Gothic"/>
              </a:rPr>
              <a:t>Non-determinism means: </a:t>
            </a:r>
            <a:r>
              <a:rPr lang="en-US" sz="1200" kern="1200" dirty="0">
                <a:solidFill>
                  <a:prstClr val="white"/>
                </a:solidFill>
                <a:latin typeface="+mn-lt"/>
                <a:ea typeface="+mn-ea"/>
                <a:cs typeface="Century Gothic"/>
              </a:rPr>
              <a:t>Multiple valid AI-generated solutions require systematic validation against engineering criteria.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Century Gothic"/>
            </a:endParaRP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01E26916-FA3A-3D2B-E39C-AE7C6551AE06}"/>
              </a:ext>
            </a:extLst>
          </p:cNvPr>
          <p:cNvSpPr/>
          <p:nvPr/>
        </p:nvSpPr>
        <p:spPr>
          <a:xfrm>
            <a:off x="512466" y="5565713"/>
            <a:ext cx="10882365" cy="81348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sz="1400" dirty="0"/>
              <a:t>Future Systems Engineers must not eliminate non-determinism but learn to govern it. As in Systems Engineering today, the objective is not complete transparency of every decision, but confidence in the resulting system outcomes.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327481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/>
      <p:bldP spid="167" grpId="0"/>
      <p:bldP spid="168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4AED7ED2-9E67-3A7C-552F-5B94591D50C5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535956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16" imgH="416" progId="TCLayout.ActiveDocument.1">
                  <p:embed/>
                </p:oleObj>
              </mc:Choice>
              <mc:Fallback>
                <p:oleObj name="think-cell Folie" r:id="rId3" imgW="416" imgH="416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AED7ED2-9E67-3A7C-552F-5B94591D50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0A0559F2-FD84-716B-B2E4-6253B097B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324000"/>
          <a:lstStyle/>
          <a:p>
            <a:r>
              <a:rPr lang="en-US" noProof="0" dirty="0"/>
              <a:t>Pilot Project for Scenario 1</a:t>
            </a:r>
            <a:br>
              <a:rPr lang="en-US" noProof="0" dirty="0"/>
            </a:br>
            <a:r>
              <a:rPr lang="en-US" b="0" dirty="0">
                <a:solidFill>
                  <a:schemeClr val="accent2"/>
                </a:solidFill>
              </a:rPr>
              <a:t>Student Workshop</a:t>
            </a:r>
            <a:endParaRPr lang="en-US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566B77F-D182-88FA-A438-A82BA2D0A4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it-IT"/>
              <a:t>Unrestricted | © Siemens 2026 | Siemens Digital Industries Software</a:t>
            </a:r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7B1F460-F730-19B8-553A-D1123F021A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5293925-82E8-27C0-B93B-2AC3577E5D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648" y="1643226"/>
            <a:ext cx="2890552" cy="4079147"/>
          </a:xfrm>
          <a:prstGeom prst="rect">
            <a:avLst/>
          </a:prstGeom>
          <a:ln>
            <a:solidFill>
              <a:schemeClr val="tx1">
                <a:lumMod val="95000"/>
              </a:schemeClr>
            </a:solidFill>
          </a:ln>
        </p:spPr>
      </p:pic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3E2E1B8-8468-8705-1DC0-91508E903817}"/>
              </a:ext>
            </a:extLst>
          </p:cNvPr>
          <p:cNvGrpSpPr/>
          <p:nvPr/>
        </p:nvGrpSpPr>
        <p:grpSpPr>
          <a:xfrm>
            <a:off x="629994" y="1215851"/>
            <a:ext cx="2865206" cy="341644"/>
            <a:chOff x="629994" y="1215851"/>
            <a:chExt cx="2865206" cy="341644"/>
          </a:xfrm>
        </p:grpSpPr>
        <p:sp>
          <p:nvSpPr>
            <p:cNvPr id="9" name="Pfeil: Chevron 8">
              <a:extLst>
                <a:ext uri="{FF2B5EF4-FFF2-40B4-BE49-F238E27FC236}">
                  <a16:creationId xmlns:a16="http://schemas.microsoft.com/office/drawing/2014/main" id="{2A44B980-65D5-703C-1200-E5A53EF8760E}"/>
                </a:ext>
              </a:extLst>
            </p:cNvPr>
            <p:cNvSpPr/>
            <p:nvPr/>
          </p:nvSpPr>
          <p:spPr>
            <a:xfrm>
              <a:off x="1146175" y="1215851"/>
              <a:ext cx="2349025" cy="341644"/>
            </a:xfrm>
            <a:prstGeom prst="chevron">
              <a:avLst>
                <a:gd name="adj" fmla="val 3513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de-DE" sz="1400" dirty="0">
                  <a:solidFill>
                    <a:schemeClr val="tx1"/>
                  </a:solidFill>
                </a:rPr>
                <a:t>Student Workshop</a:t>
              </a:r>
            </a:p>
          </p:txBody>
        </p:sp>
        <p:sp>
          <p:nvSpPr>
            <p:cNvPr id="10" name="Pfeil: Chevron 9">
              <a:extLst>
                <a:ext uri="{FF2B5EF4-FFF2-40B4-BE49-F238E27FC236}">
                  <a16:creationId xmlns:a16="http://schemas.microsoft.com/office/drawing/2014/main" id="{746E3C63-69A9-A938-E264-06F7E80DEFC6}"/>
                </a:ext>
              </a:extLst>
            </p:cNvPr>
            <p:cNvSpPr/>
            <p:nvPr/>
          </p:nvSpPr>
          <p:spPr>
            <a:xfrm>
              <a:off x="893519" y="1215851"/>
              <a:ext cx="331282" cy="341644"/>
            </a:xfrm>
            <a:prstGeom prst="chevron">
              <a:avLst>
                <a:gd name="adj" fmla="val 3513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de-DE" sz="1400" dirty="0">
                <a:solidFill>
                  <a:schemeClr val="tx1"/>
                </a:solidFill>
              </a:endParaRPr>
            </a:p>
          </p:txBody>
        </p:sp>
        <p:sp>
          <p:nvSpPr>
            <p:cNvPr id="11" name="Pfeil: Chevron 10">
              <a:extLst>
                <a:ext uri="{FF2B5EF4-FFF2-40B4-BE49-F238E27FC236}">
                  <a16:creationId xmlns:a16="http://schemas.microsoft.com/office/drawing/2014/main" id="{92A4150C-4FE2-5A6D-A78E-93237DE4816F}"/>
                </a:ext>
              </a:extLst>
            </p:cNvPr>
            <p:cNvSpPr/>
            <p:nvPr/>
          </p:nvSpPr>
          <p:spPr>
            <a:xfrm>
              <a:off x="629994" y="1215851"/>
              <a:ext cx="331282" cy="341644"/>
            </a:xfrm>
            <a:prstGeom prst="chevron">
              <a:avLst>
                <a:gd name="adj" fmla="val 3513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de-DE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756694A-F48C-E843-1A31-62450F430B1B}"/>
              </a:ext>
            </a:extLst>
          </p:cNvPr>
          <p:cNvGrpSpPr/>
          <p:nvPr/>
        </p:nvGrpSpPr>
        <p:grpSpPr>
          <a:xfrm>
            <a:off x="4234557" y="1178191"/>
            <a:ext cx="2865206" cy="341644"/>
            <a:chOff x="629994" y="1215851"/>
            <a:chExt cx="2865206" cy="341644"/>
          </a:xfrm>
        </p:grpSpPr>
        <p:sp>
          <p:nvSpPr>
            <p:cNvPr id="14" name="Pfeil: Chevron 13">
              <a:extLst>
                <a:ext uri="{FF2B5EF4-FFF2-40B4-BE49-F238E27FC236}">
                  <a16:creationId xmlns:a16="http://schemas.microsoft.com/office/drawing/2014/main" id="{1ABB250A-3EEE-AE48-0D2F-BC36DE7F0B01}"/>
                </a:ext>
              </a:extLst>
            </p:cNvPr>
            <p:cNvSpPr/>
            <p:nvPr/>
          </p:nvSpPr>
          <p:spPr>
            <a:xfrm>
              <a:off x="1146175" y="1215851"/>
              <a:ext cx="2349025" cy="341644"/>
            </a:xfrm>
            <a:prstGeom prst="chevron">
              <a:avLst>
                <a:gd name="adj" fmla="val 3513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 anchorCtr="0"/>
            <a:lstStyle/>
            <a:p>
              <a:pPr algn="ctr"/>
              <a:r>
                <a:rPr lang="de-DE" sz="1400" dirty="0">
                  <a:solidFill>
                    <a:schemeClr val="tx1"/>
                  </a:solidFill>
                </a:rPr>
                <a:t>AI-support: SE Architecture</a:t>
              </a:r>
            </a:p>
          </p:txBody>
        </p:sp>
        <p:sp>
          <p:nvSpPr>
            <p:cNvPr id="15" name="Pfeil: Chevron 14">
              <a:extLst>
                <a:ext uri="{FF2B5EF4-FFF2-40B4-BE49-F238E27FC236}">
                  <a16:creationId xmlns:a16="http://schemas.microsoft.com/office/drawing/2014/main" id="{6EA34FB0-C877-4B86-0866-61593AC0272B}"/>
                </a:ext>
              </a:extLst>
            </p:cNvPr>
            <p:cNvSpPr/>
            <p:nvPr/>
          </p:nvSpPr>
          <p:spPr>
            <a:xfrm>
              <a:off x="893519" y="1215851"/>
              <a:ext cx="331282" cy="341644"/>
            </a:xfrm>
            <a:prstGeom prst="chevron">
              <a:avLst>
                <a:gd name="adj" fmla="val 3513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de-DE" sz="1400" dirty="0">
                <a:solidFill>
                  <a:schemeClr val="tx1"/>
                </a:solidFill>
              </a:endParaRPr>
            </a:p>
          </p:txBody>
        </p:sp>
        <p:sp>
          <p:nvSpPr>
            <p:cNvPr id="16" name="Pfeil: Chevron 15">
              <a:extLst>
                <a:ext uri="{FF2B5EF4-FFF2-40B4-BE49-F238E27FC236}">
                  <a16:creationId xmlns:a16="http://schemas.microsoft.com/office/drawing/2014/main" id="{FF09A37E-9F82-65C2-11A1-9BD1CB63CB21}"/>
                </a:ext>
              </a:extLst>
            </p:cNvPr>
            <p:cNvSpPr/>
            <p:nvPr/>
          </p:nvSpPr>
          <p:spPr>
            <a:xfrm>
              <a:off x="629994" y="1215851"/>
              <a:ext cx="331282" cy="341644"/>
            </a:xfrm>
            <a:prstGeom prst="chevron">
              <a:avLst>
                <a:gd name="adj" fmla="val 3513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endParaRPr lang="de-DE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17" name="Rectangle 3">
            <a:extLst>
              <a:ext uri="{FF2B5EF4-FFF2-40B4-BE49-F238E27FC236}">
                <a16:creationId xmlns:a16="http://schemas.microsoft.com/office/drawing/2014/main" id="{81B771AC-3C29-149A-7AD7-33D8A74C96A8}"/>
              </a:ext>
            </a:extLst>
          </p:cNvPr>
          <p:cNvSpPr/>
          <p:nvPr/>
        </p:nvSpPr>
        <p:spPr>
          <a:xfrm>
            <a:off x="4234557" y="1643225"/>
            <a:ext cx="2890553" cy="4079147"/>
          </a:xfrm>
          <a:prstGeom prst="rect">
            <a:avLst/>
          </a:prstGeom>
          <a:solidFill>
            <a:srgbClr val="000028"/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prstClr val="white"/>
              </a:buClr>
              <a:buSzTx/>
              <a:buNone/>
              <a:tabLst/>
              <a:defRPr/>
            </a:pPr>
            <a:r>
              <a:rPr lang="en-US" sz="1400" u="sng" dirty="0">
                <a:solidFill>
                  <a:schemeClr val="accent2"/>
                </a:solidFill>
                <a:latin typeface="Arial"/>
                <a:ea typeface="Arial Unicode MS" panose="020B0604020202020204" pitchFamily="34" charset="-128"/>
                <a:cs typeface="Arial Unicode MS" panose="020B0604020202020204" pitchFamily="34" charset="-128"/>
              </a:rPr>
              <a:t>The Challenge: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prstClr val="white"/>
              </a:buClr>
              <a:buSzTx/>
              <a:buNone/>
              <a:tabLst/>
              <a:defRPr/>
            </a:pPr>
            <a:endParaRPr lang="en-US" sz="1400" u="sng" dirty="0">
              <a:solidFill>
                <a:schemeClr val="accent2"/>
              </a:solidFill>
              <a:latin typeface="Arial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180000" marR="0" lvl="1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prstClr val="white"/>
              </a:buClr>
              <a:buSzTx/>
              <a:tabLst/>
              <a:defRPr/>
            </a:pPr>
            <a:r>
              <a:rPr lang="en-US" sz="1200" dirty="0">
                <a:solidFill>
                  <a:schemeClr val="tx1"/>
                </a:solidFill>
              </a:rPr>
              <a:t>“Use publicly available AI tools to design the system architecture of a mechatronic system. </a:t>
            </a:r>
          </a:p>
          <a:p>
            <a:pPr marL="180000" marR="0" lvl="1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prstClr val="white"/>
              </a:buClr>
              <a:buSzTx/>
              <a:tabLst/>
              <a:defRPr/>
            </a:pPr>
            <a:r>
              <a:rPr lang="en-US" sz="1200" dirty="0">
                <a:solidFill>
                  <a:schemeClr val="tx1"/>
                </a:solidFill>
              </a:rPr>
              <a:t>Document your journey: which prompts you used, how the models responded, and what differences emerged across platforms. </a:t>
            </a:r>
          </a:p>
          <a:p>
            <a:pPr marL="180000" marR="0" lvl="1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prstClr val="white"/>
              </a:buClr>
              <a:buSzTx/>
              <a:tabLst/>
              <a:defRPr/>
            </a:pPr>
            <a:r>
              <a:rPr lang="en-US" sz="1200" dirty="0">
                <a:solidFill>
                  <a:schemeClr val="tx1"/>
                </a:solidFill>
              </a:rPr>
              <a:t>The key deliverable is not only the architecture itself, but your prompting strategy and the insights gained on applying AI in systems engineering.”</a:t>
            </a:r>
          </a:p>
        </p:txBody>
      </p:sp>
      <p:pic>
        <p:nvPicPr>
          <p:cNvPr id="18" name="Graphic 58" descr="Bullseye with solid fill">
            <a:extLst>
              <a:ext uri="{FF2B5EF4-FFF2-40B4-BE49-F238E27FC236}">
                <a16:creationId xmlns:a16="http://schemas.microsoft.com/office/drawing/2014/main" id="{385C235E-0E3F-068B-300B-DBE28D483B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77412" y="1734760"/>
            <a:ext cx="586409" cy="586409"/>
          </a:xfrm>
          <a:prstGeom prst="rect">
            <a:avLst/>
          </a:prstGeom>
        </p:spPr>
      </p:pic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14BC14CD-4A61-2D18-43BA-B802A8DEFFCE}"/>
              </a:ext>
            </a:extLst>
          </p:cNvPr>
          <p:cNvGrpSpPr/>
          <p:nvPr/>
        </p:nvGrpSpPr>
        <p:grpSpPr>
          <a:xfrm>
            <a:off x="8155272" y="1178191"/>
            <a:ext cx="2865206" cy="341644"/>
            <a:chOff x="629994" y="1215851"/>
            <a:chExt cx="2865206" cy="341644"/>
          </a:xfrm>
        </p:grpSpPr>
        <p:sp>
          <p:nvSpPr>
            <p:cNvPr id="20" name="Pfeil: Chevron 19">
              <a:extLst>
                <a:ext uri="{FF2B5EF4-FFF2-40B4-BE49-F238E27FC236}">
                  <a16:creationId xmlns:a16="http://schemas.microsoft.com/office/drawing/2014/main" id="{F14B7E28-549D-22F3-146A-463E87FB73ED}"/>
                </a:ext>
              </a:extLst>
            </p:cNvPr>
            <p:cNvSpPr/>
            <p:nvPr/>
          </p:nvSpPr>
          <p:spPr>
            <a:xfrm>
              <a:off x="1146175" y="1215851"/>
              <a:ext cx="2349025" cy="341644"/>
            </a:xfrm>
            <a:prstGeom prst="chevron">
              <a:avLst>
                <a:gd name="adj" fmla="val 3513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 anchorCtr="0"/>
            <a:lstStyle/>
            <a:p>
              <a:pPr algn="ctr" rtl="0"/>
              <a:r>
                <a:rPr lang="en-US" sz="1400" noProof="0">
                  <a:solidFill>
                    <a:schemeClr val="tx1"/>
                  </a:solidFill>
                </a:rPr>
                <a:t>Lessons Learned</a:t>
              </a:r>
            </a:p>
          </p:txBody>
        </p:sp>
        <p:sp>
          <p:nvSpPr>
            <p:cNvPr id="21" name="Pfeil: Chevron 20">
              <a:extLst>
                <a:ext uri="{FF2B5EF4-FFF2-40B4-BE49-F238E27FC236}">
                  <a16:creationId xmlns:a16="http://schemas.microsoft.com/office/drawing/2014/main" id="{FD278AAC-37ED-F51B-9761-5A77063602E4}"/>
                </a:ext>
              </a:extLst>
            </p:cNvPr>
            <p:cNvSpPr/>
            <p:nvPr/>
          </p:nvSpPr>
          <p:spPr>
            <a:xfrm>
              <a:off x="893519" y="1215851"/>
              <a:ext cx="331282" cy="341644"/>
            </a:xfrm>
            <a:prstGeom prst="chevron">
              <a:avLst>
                <a:gd name="adj" fmla="val 3513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 rtl="0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2" name="Pfeil: Chevron 21">
              <a:extLst>
                <a:ext uri="{FF2B5EF4-FFF2-40B4-BE49-F238E27FC236}">
                  <a16:creationId xmlns:a16="http://schemas.microsoft.com/office/drawing/2014/main" id="{89F0FB45-F5B7-9C73-910C-3ED62A76674D}"/>
                </a:ext>
              </a:extLst>
            </p:cNvPr>
            <p:cNvSpPr/>
            <p:nvPr/>
          </p:nvSpPr>
          <p:spPr>
            <a:xfrm>
              <a:off x="629994" y="1215851"/>
              <a:ext cx="331282" cy="341644"/>
            </a:xfrm>
            <a:prstGeom prst="chevron">
              <a:avLst>
                <a:gd name="adj" fmla="val 3513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 rtl="0"/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3" name="Rectangle 3">
            <a:extLst>
              <a:ext uri="{FF2B5EF4-FFF2-40B4-BE49-F238E27FC236}">
                <a16:creationId xmlns:a16="http://schemas.microsoft.com/office/drawing/2014/main" id="{88C8F0FF-F114-F63B-1D2B-06D15E0DC7DF}"/>
              </a:ext>
            </a:extLst>
          </p:cNvPr>
          <p:cNvSpPr/>
          <p:nvPr/>
        </p:nvSpPr>
        <p:spPr>
          <a:xfrm>
            <a:off x="8155272" y="1643225"/>
            <a:ext cx="2890553" cy="4079147"/>
          </a:xfrm>
          <a:prstGeom prst="rect">
            <a:avLst/>
          </a:prstGeom>
          <a:solidFill>
            <a:srgbClr val="000028"/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marR="0" lvl="1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prstClr val="white"/>
              </a:buClr>
              <a:buSzTx/>
              <a:tabLst/>
              <a:defRPr/>
            </a:pPr>
            <a:r>
              <a:rPr lang="en-US" sz="1400" dirty="0">
                <a:solidFill>
                  <a:schemeClr val="tx1"/>
                </a:solidFill>
              </a:rPr>
              <a:t>High-quality prompts led to high-quality architectures.</a:t>
            </a:r>
          </a:p>
          <a:p>
            <a:pPr marL="180000" marR="0" lvl="1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prstClr val="white"/>
              </a:buClr>
              <a:buSzTx/>
              <a:tabLst/>
              <a:defRPr/>
            </a:pPr>
            <a:endParaRPr lang="en-US" sz="1400" dirty="0">
              <a:solidFill>
                <a:schemeClr val="tx1"/>
              </a:solidFill>
            </a:endParaRPr>
          </a:p>
          <a:p>
            <a:pPr marL="180000" marR="0" lvl="1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prstClr val="white"/>
              </a:buClr>
              <a:buSzTx/>
              <a:tabLst/>
              <a:defRPr/>
            </a:pPr>
            <a:r>
              <a:rPr lang="en-US" sz="1400" dirty="0">
                <a:solidFill>
                  <a:schemeClr val="tx1"/>
                </a:solidFill>
              </a:rPr>
              <a:t>AI accelerated architecture exploration and generation.</a:t>
            </a:r>
          </a:p>
          <a:p>
            <a:pPr marL="180000" marR="0" lvl="1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prstClr val="white"/>
              </a:buClr>
              <a:buSzTx/>
              <a:tabLst/>
              <a:defRPr/>
            </a:pPr>
            <a:endParaRPr lang="en-US" sz="1400" dirty="0">
              <a:solidFill>
                <a:schemeClr val="tx1"/>
              </a:solidFill>
            </a:endParaRPr>
          </a:p>
          <a:p>
            <a:pPr marL="180000" marR="0" lvl="1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prstClr val="white"/>
              </a:buClr>
              <a:buSzTx/>
              <a:tabLst/>
              <a:defRPr/>
            </a:pPr>
            <a:r>
              <a:rPr lang="en-US" sz="1400" dirty="0">
                <a:solidFill>
                  <a:schemeClr val="tx1"/>
                </a:solidFill>
              </a:rPr>
              <a:t>Engineering judgment remained essential for validation.</a:t>
            </a:r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56DACEE3-E2DA-6CA6-A07C-93BC4520C3C7}"/>
              </a:ext>
            </a:extLst>
          </p:cNvPr>
          <p:cNvGrpSpPr/>
          <p:nvPr/>
        </p:nvGrpSpPr>
        <p:grpSpPr>
          <a:xfrm>
            <a:off x="1798519" y="4554108"/>
            <a:ext cx="2793995" cy="1924428"/>
            <a:chOff x="410400" y="2686070"/>
            <a:chExt cx="5885429" cy="4053723"/>
          </a:xfrm>
        </p:grpSpPr>
        <p:pic>
          <p:nvPicPr>
            <p:cNvPr id="24" name="Picture 11" descr="A group of mountains with snow&#10;&#10;AI-generated content may be incorrect.">
              <a:extLst>
                <a:ext uri="{FF2B5EF4-FFF2-40B4-BE49-F238E27FC236}">
                  <a16:creationId xmlns:a16="http://schemas.microsoft.com/office/drawing/2014/main" id="{69D43F6C-AC35-0D8C-EAB0-7C2652B28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400" y="2686070"/>
              <a:ext cx="3405512" cy="3298093"/>
            </a:xfrm>
            <a:prstGeom prst="rect">
              <a:avLst/>
            </a:prstGeom>
          </p:spPr>
        </p:pic>
        <p:pic>
          <p:nvPicPr>
            <p:cNvPr id="25" name="Picture 12" descr="A person with a knee injury&#10;&#10;AI-generated content may be incorrect.">
              <a:extLst>
                <a:ext uri="{FF2B5EF4-FFF2-40B4-BE49-F238E27FC236}">
                  <a16:creationId xmlns:a16="http://schemas.microsoft.com/office/drawing/2014/main" id="{ACCE0FDF-F48A-90A3-BCFD-277026039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400" y="4514902"/>
              <a:ext cx="1687125" cy="168712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6" name="Picture 13" descr="A red and white drone&#10;&#10;AI-generated content may be incorrect.">
              <a:extLst>
                <a:ext uri="{FF2B5EF4-FFF2-40B4-BE49-F238E27FC236}">
                  <a16:creationId xmlns:a16="http://schemas.microsoft.com/office/drawing/2014/main" id="{5AFF3178-7DF1-00B7-1F72-D07749490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1931" y="3058775"/>
              <a:ext cx="1802669" cy="1026677"/>
            </a:xfrm>
            <a:prstGeom prst="rect">
              <a:avLst/>
            </a:prstGeom>
          </p:spPr>
        </p:pic>
        <p:sp>
          <p:nvSpPr>
            <p:cNvPr id="27" name="Freeform: Shape 19">
              <a:extLst>
                <a:ext uri="{FF2B5EF4-FFF2-40B4-BE49-F238E27FC236}">
                  <a16:creationId xmlns:a16="http://schemas.microsoft.com/office/drawing/2014/main" id="{D4BE69DD-688B-CD96-3EA7-54D83874E006}"/>
                </a:ext>
              </a:extLst>
            </p:cNvPr>
            <p:cNvSpPr/>
            <p:nvPr/>
          </p:nvSpPr>
          <p:spPr>
            <a:xfrm>
              <a:off x="1853329" y="3563253"/>
              <a:ext cx="2137072" cy="1183135"/>
            </a:xfrm>
            <a:custGeom>
              <a:avLst/>
              <a:gdLst>
                <a:gd name="connsiteX0" fmla="*/ 0 w 2079057"/>
                <a:gd name="connsiteY0" fmla="*/ 1395663 h 1395663"/>
                <a:gd name="connsiteX1" fmla="*/ 452387 w 2079057"/>
                <a:gd name="connsiteY1" fmla="*/ 529389 h 1395663"/>
                <a:gd name="connsiteX2" fmla="*/ 2079057 w 2079057"/>
                <a:gd name="connsiteY2" fmla="*/ 0 h 1395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79057" h="1395663">
                  <a:moveTo>
                    <a:pt x="0" y="1395663"/>
                  </a:moveTo>
                  <a:cubicBezTo>
                    <a:pt x="52939" y="1078831"/>
                    <a:pt x="105878" y="761999"/>
                    <a:pt x="452387" y="529389"/>
                  </a:cubicBezTo>
                  <a:cubicBezTo>
                    <a:pt x="798897" y="296778"/>
                    <a:pt x="1438977" y="148389"/>
                    <a:pt x="2079057" y="0"/>
                  </a:cubicBezTo>
                </a:path>
              </a:pathLst>
            </a:custGeom>
            <a:noFill/>
            <a:ln w="19050">
              <a:solidFill>
                <a:srgbClr val="00D7A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8" name="Group 21">
              <a:extLst>
                <a:ext uri="{FF2B5EF4-FFF2-40B4-BE49-F238E27FC236}">
                  <a16:creationId xmlns:a16="http://schemas.microsoft.com/office/drawing/2014/main" id="{4F03FAA4-4E58-7801-51B0-AAB823684E98}"/>
                </a:ext>
              </a:extLst>
            </p:cNvPr>
            <p:cNvGrpSpPr/>
            <p:nvPr/>
          </p:nvGrpSpPr>
          <p:grpSpPr>
            <a:xfrm>
              <a:off x="1478397" y="4826824"/>
              <a:ext cx="669774" cy="534563"/>
              <a:chOff x="1478397" y="4671376"/>
              <a:chExt cx="669774" cy="534563"/>
            </a:xfrm>
          </p:grpSpPr>
          <p:sp>
            <p:nvSpPr>
              <p:cNvPr id="29" name="Oval 22">
                <a:extLst>
                  <a:ext uri="{FF2B5EF4-FFF2-40B4-BE49-F238E27FC236}">
                    <a16:creationId xmlns:a16="http://schemas.microsoft.com/office/drawing/2014/main" id="{37821650-FF6E-11DE-A8F8-BABC758065B4}"/>
                  </a:ext>
                </a:extLst>
              </p:cNvPr>
              <p:cNvSpPr/>
              <p:nvPr/>
            </p:nvSpPr>
            <p:spPr>
              <a:xfrm>
                <a:off x="1478397" y="4671376"/>
                <a:ext cx="669774" cy="53456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72000" rIns="108000" bIns="72000" rtlCol="0" anchor="t" anchorCtr="0"/>
              <a:lstStyle/>
              <a:p>
                <a:pPr algn="l"/>
                <a:endParaRPr lang="en-GB"/>
              </a:p>
            </p:txBody>
          </p:sp>
          <p:pic>
            <p:nvPicPr>
              <p:cNvPr id="30" name="Graphic 23" descr="Smart Phone with solid fill">
                <a:extLst>
                  <a:ext uri="{FF2B5EF4-FFF2-40B4-BE49-F238E27FC236}">
                    <a16:creationId xmlns:a16="http://schemas.microsoft.com/office/drawing/2014/main" id="{EF026FE7-C1F9-4131-628B-461438A66D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 rot="587902">
                <a:off x="1640048" y="4794081"/>
                <a:ext cx="328306" cy="328306"/>
              </a:xfrm>
              <a:prstGeom prst="rect">
                <a:avLst/>
              </a:prstGeom>
            </p:spPr>
          </p:pic>
        </p:grpSp>
        <p:grpSp>
          <p:nvGrpSpPr>
            <p:cNvPr id="31" name="Group 24">
              <a:extLst>
                <a:ext uri="{FF2B5EF4-FFF2-40B4-BE49-F238E27FC236}">
                  <a16:creationId xmlns:a16="http://schemas.microsoft.com/office/drawing/2014/main" id="{B37E9ED0-E045-AE12-0874-AE6898E5EA82}"/>
                </a:ext>
              </a:extLst>
            </p:cNvPr>
            <p:cNvGrpSpPr/>
            <p:nvPr/>
          </p:nvGrpSpPr>
          <p:grpSpPr>
            <a:xfrm>
              <a:off x="3889313" y="4333277"/>
              <a:ext cx="2406516" cy="2406516"/>
              <a:chOff x="3889313" y="4177829"/>
              <a:chExt cx="2406516" cy="2406516"/>
            </a:xfrm>
          </p:grpSpPr>
          <p:pic>
            <p:nvPicPr>
              <p:cNvPr id="32" name="Picture 25">
                <a:extLst>
                  <a:ext uri="{FF2B5EF4-FFF2-40B4-BE49-F238E27FC236}">
                    <a16:creationId xmlns:a16="http://schemas.microsoft.com/office/drawing/2014/main" id="{E17F455D-260A-0ACB-741D-A6D553CC4F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889313" y="4177829"/>
                <a:ext cx="2406516" cy="2406516"/>
              </a:xfrm>
              <a:prstGeom prst="rect">
                <a:avLst/>
              </a:prstGeom>
            </p:spPr>
          </p:pic>
          <p:pic>
            <p:nvPicPr>
              <p:cNvPr id="33" name="Graphic 26" descr="Medical with solid fill">
                <a:extLst>
                  <a:ext uri="{FF2B5EF4-FFF2-40B4-BE49-F238E27FC236}">
                    <a16:creationId xmlns:a16="http://schemas.microsoft.com/office/drawing/2014/main" id="{280833F6-99D9-058F-ED82-B2BA3295C0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5327143" y="5211574"/>
                <a:ext cx="234632" cy="234632"/>
              </a:xfrm>
              <a:prstGeom prst="rect">
                <a:avLst/>
              </a:prstGeom>
            </p:spPr>
          </p:pic>
        </p:grpSp>
        <p:sp>
          <p:nvSpPr>
            <p:cNvPr id="34" name="Freeform: Shape 27">
              <a:extLst>
                <a:ext uri="{FF2B5EF4-FFF2-40B4-BE49-F238E27FC236}">
                  <a16:creationId xmlns:a16="http://schemas.microsoft.com/office/drawing/2014/main" id="{488943CF-1644-7DC7-564F-D05600EE2ADB}"/>
                </a:ext>
              </a:extLst>
            </p:cNvPr>
            <p:cNvSpPr/>
            <p:nvPr/>
          </p:nvSpPr>
          <p:spPr>
            <a:xfrm>
              <a:off x="4659217" y="3785676"/>
              <a:ext cx="305337" cy="1085850"/>
            </a:xfrm>
            <a:custGeom>
              <a:avLst/>
              <a:gdLst>
                <a:gd name="connsiteX0" fmla="*/ 0 w 305337"/>
                <a:gd name="connsiteY0" fmla="*/ 0 h 1085850"/>
                <a:gd name="connsiteX1" fmla="*/ 285750 w 305337"/>
                <a:gd name="connsiteY1" fmla="*/ 609600 h 1085850"/>
                <a:gd name="connsiteX2" fmla="*/ 257175 w 305337"/>
                <a:gd name="connsiteY2" fmla="*/ 1085850 h 108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5337" h="1085850">
                  <a:moveTo>
                    <a:pt x="0" y="0"/>
                  </a:moveTo>
                  <a:cubicBezTo>
                    <a:pt x="121444" y="214312"/>
                    <a:pt x="242888" y="428625"/>
                    <a:pt x="285750" y="609600"/>
                  </a:cubicBezTo>
                  <a:cubicBezTo>
                    <a:pt x="328612" y="790575"/>
                    <a:pt x="292893" y="938212"/>
                    <a:pt x="257175" y="1085850"/>
                  </a:cubicBezTo>
                </a:path>
              </a:pathLst>
            </a:custGeom>
            <a:noFill/>
            <a:ln w="19050">
              <a:solidFill>
                <a:srgbClr val="00D7A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Freeform: Shape 28">
              <a:extLst>
                <a:ext uri="{FF2B5EF4-FFF2-40B4-BE49-F238E27FC236}">
                  <a16:creationId xmlns:a16="http://schemas.microsoft.com/office/drawing/2014/main" id="{76D1D931-B9DE-464D-1106-8AB550424550}"/>
                </a:ext>
              </a:extLst>
            </p:cNvPr>
            <p:cNvSpPr/>
            <p:nvPr/>
          </p:nvSpPr>
          <p:spPr>
            <a:xfrm>
              <a:off x="2000250" y="5441823"/>
              <a:ext cx="1971675" cy="494831"/>
            </a:xfrm>
            <a:custGeom>
              <a:avLst/>
              <a:gdLst>
                <a:gd name="connsiteX0" fmla="*/ 0 w 1971675"/>
                <a:gd name="connsiteY0" fmla="*/ 0 h 494831"/>
                <a:gd name="connsiteX1" fmla="*/ 1095375 w 1971675"/>
                <a:gd name="connsiteY1" fmla="*/ 476250 h 494831"/>
                <a:gd name="connsiteX2" fmla="*/ 1971675 w 1971675"/>
                <a:gd name="connsiteY2" fmla="*/ 352425 h 494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1675" h="494831">
                  <a:moveTo>
                    <a:pt x="0" y="0"/>
                  </a:moveTo>
                  <a:cubicBezTo>
                    <a:pt x="383381" y="208756"/>
                    <a:pt x="766763" y="417513"/>
                    <a:pt x="1095375" y="476250"/>
                  </a:cubicBezTo>
                  <a:cubicBezTo>
                    <a:pt x="1423987" y="534987"/>
                    <a:pt x="1697831" y="443706"/>
                    <a:pt x="1971675" y="352425"/>
                  </a:cubicBezTo>
                </a:path>
              </a:pathLst>
            </a:custGeom>
            <a:noFill/>
            <a:ln w="19050">
              <a:solidFill>
                <a:srgbClr val="00D7A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21510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E6A8DCA5-F79F-89FA-8C2E-EBED6406612E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396172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24" imgH="425" progId="TCLayout.ActiveDocument.1">
                  <p:embed/>
                </p:oleObj>
              </mc:Choice>
              <mc:Fallback>
                <p:oleObj name="think-cell Folie" r:id="rId4" imgW="424" imgH="42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6A8DCA5-F79F-89FA-8C2E-EBED640661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A10D699C-17CF-1DD9-7E7C-9AFAEBEC9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324000"/>
          <a:lstStyle/>
          <a:p>
            <a:r>
              <a:rPr lang="en-US" dirty="0"/>
              <a:t>Summary: Implications &amp; Impact on Education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E694D7B-55C1-8818-F764-7D56B49C5BA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Unrestricted | © Siemens 2026 | Siemens Digital Industries Software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1534247-84B2-974B-C319-0FFF533750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7AA3F3A9-541E-BE1E-978A-FF48D14BCD1E}"/>
              </a:ext>
            </a:extLst>
          </p:cNvPr>
          <p:cNvSpPr/>
          <p:nvPr/>
        </p:nvSpPr>
        <p:spPr>
          <a:xfrm>
            <a:off x="6243377" y="1242930"/>
            <a:ext cx="4946403" cy="3650617"/>
          </a:xfrm>
          <a:prstGeom prst="roundRect">
            <a:avLst>
              <a:gd name="adj" fmla="val 985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de-DE" dirty="0"/>
          </a:p>
        </p:txBody>
      </p:sp>
      <p:sp>
        <p:nvSpPr>
          <p:cNvPr id="8" name="Pfeil: Fünfeck 7">
            <a:extLst>
              <a:ext uri="{FF2B5EF4-FFF2-40B4-BE49-F238E27FC236}">
                <a16:creationId xmlns:a16="http://schemas.microsoft.com/office/drawing/2014/main" id="{BBD99E6E-DB57-F3CB-F6B4-6125EDE8958D}"/>
              </a:ext>
            </a:extLst>
          </p:cNvPr>
          <p:cNvSpPr/>
          <p:nvPr/>
        </p:nvSpPr>
        <p:spPr>
          <a:xfrm>
            <a:off x="857459" y="1270800"/>
            <a:ext cx="5537462" cy="3629331"/>
          </a:xfrm>
          <a:prstGeom prst="homePlate">
            <a:avLst>
              <a:gd name="adj" fmla="val 18493"/>
            </a:avLst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20A6863-24A8-4B0A-E00D-8B19CCCC67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219" y="1342800"/>
            <a:ext cx="4572000" cy="3446070"/>
          </a:xfrm>
        </p:spPr>
        <p:txBody>
          <a:bodyPr/>
          <a:lstStyle/>
          <a:p>
            <a:r>
              <a:rPr lang="en-US" b="1" noProof="0" dirty="0">
                <a:solidFill>
                  <a:schemeClr val="bg1">
                    <a:lumMod val="95000"/>
                    <a:lumOff val="5000"/>
                  </a:schemeClr>
                </a:solidFill>
              </a:rPr>
              <a:t>Implications</a:t>
            </a:r>
          </a:p>
          <a:p>
            <a:endParaRPr lang="en-US" noProof="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bg1">
                    <a:lumMod val="95000"/>
                    <a:lumOff val="5000"/>
                  </a:schemeClr>
                </a:solidFill>
              </a:rPr>
              <a:t>Shift from execution to supervision: engineers guide, evaluate, and decide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bg1">
                    <a:lumMod val="95000"/>
                    <a:lumOff val="5000"/>
                  </a:schemeClr>
                </a:solidFill>
              </a:rPr>
              <a:t>Increasing need for critical judgment in non-deterministic, AI-driven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bg1">
                    <a:lumMod val="95000"/>
                    <a:lumOff val="5000"/>
                  </a:schemeClr>
                </a:solidFill>
              </a:rPr>
              <a:t>Growing importance of collaboration in hybrid human–AI teams</a:t>
            </a:r>
          </a:p>
        </p:txBody>
      </p:sp>
      <p:sp>
        <p:nvSpPr>
          <p:cNvPr id="9" name="Inhaltsplatzhalter 5">
            <a:extLst>
              <a:ext uri="{FF2B5EF4-FFF2-40B4-BE49-F238E27FC236}">
                <a16:creationId xmlns:a16="http://schemas.microsoft.com/office/drawing/2014/main" id="{2DE3CB27-E81B-0C4B-41C6-76AE5DFB982A}"/>
              </a:ext>
            </a:extLst>
          </p:cNvPr>
          <p:cNvSpPr txBox="1">
            <a:spLocks/>
          </p:cNvSpPr>
          <p:nvPr/>
        </p:nvSpPr>
        <p:spPr bwMode="black">
          <a:xfrm>
            <a:off x="6539681" y="1306800"/>
            <a:ext cx="4420456" cy="34460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Impact on Education</a:t>
            </a:r>
          </a:p>
          <a:p>
            <a:pPr>
              <a:buClrTx/>
            </a:pPr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</a:rPr>
              <a:t>Focus shifts to prompting, validation, and orchestration skills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</a:rPr>
              <a:t>Stronger emphasis on critical thinking and domain depth and overview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</a:rPr>
              <a:t>Continuous, AI-supported and faster learning journeys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C3923044-7B75-3345-6820-F97D36E8C279}"/>
              </a:ext>
            </a:extLst>
          </p:cNvPr>
          <p:cNvSpPr/>
          <p:nvPr/>
        </p:nvSpPr>
        <p:spPr>
          <a:xfrm>
            <a:off x="857459" y="5081677"/>
            <a:ext cx="10275381" cy="1235707"/>
          </a:xfrm>
          <a:prstGeom prst="roundRect">
            <a:avLst>
              <a:gd name="adj" fmla="val 985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0" tIns="72000" rIns="108000" bIns="72000" rtlCol="0" anchor="ctr" anchorCtr="0"/>
          <a:lstStyle/>
          <a:p>
            <a:pPr algn="l"/>
            <a:r>
              <a:rPr lang="en-US" dirty="0"/>
              <a:t>AI does not replace core Systems Engineering competencies: high-quality requirements, systems thinking, and engineering judgment become even more critical for effectively guiding, validating, and governing AI-assisted engineering.</a:t>
            </a:r>
            <a:endParaRPr lang="de-DE" dirty="0"/>
          </a:p>
        </p:txBody>
      </p:sp>
      <p:sp>
        <p:nvSpPr>
          <p:cNvPr id="11" name="Gleichschenkliges Dreieck 10">
            <a:extLst>
              <a:ext uri="{FF2B5EF4-FFF2-40B4-BE49-F238E27FC236}">
                <a16:creationId xmlns:a16="http://schemas.microsoft.com/office/drawing/2014/main" id="{8A9912E3-D07B-3832-43B6-A53A67F5BCDD}"/>
              </a:ext>
            </a:extLst>
          </p:cNvPr>
          <p:cNvSpPr/>
          <p:nvPr/>
        </p:nvSpPr>
        <p:spPr>
          <a:xfrm rot="5400000">
            <a:off x="572455" y="5486048"/>
            <a:ext cx="900267" cy="38614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704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6" grpId="0" uiExpand="1" build="p"/>
      <p:bldP spid="9" grpId="0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B0A0D0-075B-6D31-EF53-AADD254A6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Thank you for your attention. </a:t>
            </a:r>
            <a:endParaRPr lang="de-DE" b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D90C3ED-96A0-45EA-843E-07FF4F2AA09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rPr>
              <a:t>Restricted | © Siemens 2026 | Siemens Digital Industries Software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4E8C859-0A03-E7AF-7BB4-147F85C6F82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260600" y="1258063"/>
            <a:ext cx="7274214" cy="4849474"/>
          </a:xfrm>
          <a:prstGeom prst="rect">
            <a:avLst/>
          </a:prstGeom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6BAE70E-7914-0D9F-BE29-4F2C938836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5972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deb55b3a-33d8-40d4-a2a5-00d73ccd4da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Siemens 2026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C1B6"/>
      </a:hlink>
      <a:folHlink>
        <a:srgbClr val="00C1B6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>
            <a:solidFill>
              <a:schemeClr val="tx1"/>
            </a:solidFill>
          </a:defRPr>
        </a:defPPr>
      </a:lstStyle>
    </a:txDef>
  </a:objectDefaults>
  <a:extraClrSchemeLst/>
  <a:custClrLst>
    <a:custClr name="Siemens Petrol | 0 153 153">
      <a:srgbClr val="009999"/>
    </a:custClr>
    <a:custClr name="Light Petrol | 0 193 182">
      <a:srgbClr val="00C1B6"/>
    </a:custClr>
    <a:custClr name="Dark Sand | 170 170 150">
      <a:srgbClr val="AAAA96"/>
    </a:custClr>
    <a:custClr name="Dark Yellow | 247 198 0">
      <a:srgbClr val="F7C600"/>
    </a:custClr>
    <a:custClr name="Dark Green | 0 100 110">
      <a:srgbClr val="00646E"/>
    </a:custClr>
    <a:custClr name="Dark Blue | 0 85 124">
      <a:srgbClr val="00557C"/>
    </a:custClr>
    <a:custClr name="Dark Purple | 85 59 163">
      <a:srgbClr val="553BA3"/>
    </a:custClr>
    <a:custClr name="Deep Blue | 0 0 40">
      <a:srgbClr val="000028"/>
    </a:custClr>
    <a:custClr name="Deep Blue 40% (Gray) | 153 153 169">
      <a:srgbClr val="9999A9"/>
    </a:custClr>
    <a:custClr name="Red | 239 1 55">
      <a:srgbClr val="EF0137"/>
    </a:custClr>
    <a:custClr name="Bold Green">
      <a:srgbClr val="00FFB9"/>
    </a:custClr>
    <a:custClr name="Deep Blue | 0 0 40">
      <a:srgbClr val="000028"/>
    </a:custClr>
    <a:custClr name="Soft Sand | 197 197 184">
      <a:srgbClr val="C5C5B8"/>
    </a:custClr>
    <a:custClr name="Yellow | 255 215 50">
      <a:srgbClr val="FFD732"/>
    </a:custClr>
    <a:custClr name="Green | 0 175 142">
      <a:srgbClr val="00AF8E"/>
    </a:custClr>
    <a:custClr name="Blue | 0 135 190">
      <a:srgbClr val="0087BE"/>
    </a:custClr>
    <a:custClr name="Purple | 128 92 255">
      <a:srgbClr val="805CFF"/>
    </a:custClr>
    <a:custClr name="Deep Blue 80% | 51 51 83">
      <a:srgbClr val="333353"/>
    </a:custClr>
    <a:custClr name="Deep Blue 20% (Soft Gray) | 204 204 212">
      <a:srgbClr val="CCCCD4"/>
    </a:custClr>
    <a:custClr name="Dark Orange | 236 102 2">
      <a:srgbClr val="EC6602"/>
    </a:custClr>
    <a:custClr name="Bold Blue">
      <a:srgbClr val="00E6DC"/>
    </a:custClr>
    <a:custClr name="Light Sand | 243 243 240">
      <a:srgbClr val="F3F3F0"/>
    </a:custClr>
    <a:custClr name="Bright Sand | 223 223 217">
      <a:srgbClr val="DFDFD9"/>
    </a:custClr>
    <a:custClr name="Soft Yellow | 255 226 112">
      <a:srgbClr val="FFE270"/>
    </a:custClr>
    <a:custClr name="Soft Green | 0 215 160">
      <a:srgbClr val="00D7A0"/>
    </a:custClr>
    <a:custClr name="Soft Blue | 0 190 220">
      <a:srgbClr val="00BEDC"/>
    </a:custClr>
    <a:custClr name="Soft Purple | 180 168 255">
      <a:srgbClr val="B4A8FF"/>
    </a:custClr>
    <a:custClr name="Deep Blue 60% (Dark Gray) | 102 102 126">
      <a:srgbClr val="66667E"/>
    </a:custClr>
    <a:custClr name="Deep Blue 10% (Light Gray) | 229 229 233">
      <a:srgbClr val="E5E5E9"/>
    </a:custClr>
    <a:custClr name="Orange | 255 144 0">
      <a:srgbClr val="FF9000"/>
    </a:custClr>
  </a:custClrLst>
  <a:extLst>
    <a:ext uri="{05A4C25C-085E-4340-85A3-A5531E510DB2}">
      <thm15:themeFamily xmlns:thm15="http://schemas.microsoft.com/office/thememl/2012/main" name="DISW Standard PowerPoint Template-v3-4-5_Short_2026" id="{3B171680-E6E2-2B49-86A2-542EAA1ACEF1}" vid="{5AFFE803-8898-7441-9EA6-8B3D03D21851}"/>
    </a:ext>
  </a:extLst>
</a:theme>
</file>

<file path=ppt/theme/theme2.xml><?xml version="1.0" encoding="utf-8"?>
<a:theme xmlns:a="http://schemas.openxmlformats.org/drawingml/2006/main" name="Office Theme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FFB9"/>
      </a:hlink>
      <a:folHlink>
        <a:srgbClr val="00E6DC"/>
      </a:folHlink>
    </a:clrScheme>
    <a:fontScheme name="Siemens A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Siemens Petrol | 0 153 153">
      <a:srgbClr val="009999"/>
    </a:custClr>
    <a:custClr name="Light Petrol | 0 193 182">
      <a:srgbClr val="00C1B6"/>
    </a:custClr>
    <a:custClr name="Dark Sand | 170 170 150">
      <a:srgbClr val="AAAA96"/>
    </a:custClr>
    <a:custClr name="Dark Yellow | 247 198 0">
      <a:srgbClr val="F7C600"/>
    </a:custClr>
    <a:custClr name="Dark Green | 0 100 110">
      <a:srgbClr val="00646E"/>
    </a:custClr>
    <a:custClr name="Dark Blue | 0 85 124">
      <a:srgbClr val="00557C"/>
    </a:custClr>
    <a:custClr name="Dark Purple | 85 59 163">
      <a:srgbClr val="553BA3"/>
    </a:custClr>
    <a:custClr name="Deep Blue | 0 0 40">
      <a:srgbClr val="000028"/>
    </a:custClr>
    <a:custClr name="Deep Blue 40% (Gray) | 153 153 169">
      <a:srgbClr val="9999A9"/>
    </a:custClr>
    <a:custClr name="Red | 239 1 55">
      <a:srgbClr val="EF0137"/>
    </a:custClr>
    <a:custClr name="Bold Green">
      <a:srgbClr val="00FFB9"/>
    </a:custClr>
    <a:custClr name="Deep Blue | 0 0 40">
      <a:srgbClr val="000028"/>
    </a:custClr>
    <a:custClr name="Soft Sand | 197 197 184">
      <a:srgbClr val="C5C5B8"/>
    </a:custClr>
    <a:custClr name="Yellow | 255 215 50">
      <a:srgbClr val="FFD732"/>
    </a:custClr>
    <a:custClr name="Green | 0 175 142">
      <a:srgbClr val="00AF8E"/>
    </a:custClr>
    <a:custClr name="Blue | 0 135 190">
      <a:srgbClr val="0087BE"/>
    </a:custClr>
    <a:custClr name="Purple | 128 92 255">
      <a:srgbClr val="805CFF"/>
    </a:custClr>
    <a:custClr name="Deep Blue 80% | 51 51 83">
      <a:srgbClr val="333353"/>
    </a:custClr>
    <a:custClr name="Deep Blue 20% (Soft Gray) | 204 204 212">
      <a:srgbClr val="CCCCD4"/>
    </a:custClr>
    <a:custClr name="Dark Orange | 236 102 2">
      <a:srgbClr val="EC6602"/>
    </a:custClr>
    <a:custClr name="Bold Blue">
      <a:srgbClr val="00E6DC"/>
    </a:custClr>
    <a:custClr name="Light Sand | 243 243 240">
      <a:srgbClr val="F3F3F0"/>
    </a:custClr>
    <a:custClr name="Bright Sand | 223 223 217">
      <a:srgbClr val="DFDFD9"/>
    </a:custClr>
    <a:custClr name="Soft Yellow | 255 226 112">
      <a:srgbClr val="FFE270"/>
    </a:custClr>
    <a:custClr name="Soft Green | 0 215 160">
      <a:srgbClr val="00D7A0"/>
    </a:custClr>
    <a:custClr name="Soft Blue | 0 190 220">
      <a:srgbClr val="00BEDC"/>
    </a:custClr>
    <a:custClr name="Soft Purple | 180 168 255">
      <a:srgbClr val="B4A8FF"/>
    </a:custClr>
    <a:custClr name="Deep Blue 60% (Dark Gray) | 102 102 126">
      <a:srgbClr val="66667E"/>
    </a:custClr>
    <a:custClr name="Deep Blue 10% (Light Gray) | 229 229 233">
      <a:srgbClr val="E5E5E9"/>
    </a:custClr>
    <a:custClr name="Orange | 255 144 0">
      <a:srgbClr val="FF9000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FFB9"/>
      </a:hlink>
      <a:folHlink>
        <a:srgbClr val="00E6DC"/>
      </a:folHlink>
    </a:clrScheme>
    <a:fontScheme name="Siemens A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Siemens Petrol | 0 153 153">
      <a:srgbClr val="009999"/>
    </a:custClr>
    <a:custClr name="Light Petrol | 0 193 182">
      <a:srgbClr val="00C1B6"/>
    </a:custClr>
    <a:custClr name="Dark Sand | 170 170 150">
      <a:srgbClr val="AAAA96"/>
    </a:custClr>
    <a:custClr name="Dark Yellow | 247 198 0">
      <a:srgbClr val="F7C600"/>
    </a:custClr>
    <a:custClr name="Dark Green | 0 100 110">
      <a:srgbClr val="00646E"/>
    </a:custClr>
    <a:custClr name="Dark Blue | 0 85 124">
      <a:srgbClr val="00557C"/>
    </a:custClr>
    <a:custClr name="Dark Purple | 85 59 163">
      <a:srgbClr val="553BA3"/>
    </a:custClr>
    <a:custClr name="Deep Blue | 0 0 40">
      <a:srgbClr val="000028"/>
    </a:custClr>
    <a:custClr name="Deep Blue 40% (Gray) | 153 153 169">
      <a:srgbClr val="9999A9"/>
    </a:custClr>
    <a:custClr name="Red | 239 1 55">
      <a:srgbClr val="EF0137"/>
    </a:custClr>
    <a:custClr name="Bold Green">
      <a:srgbClr val="00FFB9"/>
    </a:custClr>
    <a:custClr name="Deep Blue | 0 0 40">
      <a:srgbClr val="000028"/>
    </a:custClr>
    <a:custClr name="Soft Sand | 197 197 184">
      <a:srgbClr val="C5C5B8"/>
    </a:custClr>
    <a:custClr name="Yellow | 255 215 50">
      <a:srgbClr val="FFD732"/>
    </a:custClr>
    <a:custClr name="Green | 0 175 142">
      <a:srgbClr val="00AF8E"/>
    </a:custClr>
    <a:custClr name="Blue | 0 135 190">
      <a:srgbClr val="0087BE"/>
    </a:custClr>
    <a:custClr name="Purple | 128 92 255">
      <a:srgbClr val="805CFF"/>
    </a:custClr>
    <a:custClr name="Deep Blue 80% | 51 51 83">
      <a:srgbClr val="333353"/>
    </a:custClr>
    <a:custClr name="Deep Blue 20% (Soft Gray) | 204 204 212">
      <a:srgbClr val="CCCCD4"/>
    </a:custClr>
    <a:custClr name="Dark Orange | 236 102 2">
      <a:srgbClr val="EC6602"/>
    </a:custClr>
    <a:custClr name="Bold Blue">
      <a:srgbClr val="00E6DC"/>
    </a:custClr>
    <a:custClr name="Light Sand | 243 243 240">
      <a:srgbClr val="F3F3F0"/>
    </a:custClr>
    <a:custClr name="Bright Sand | 223 223 217">
      <a:srgbClr val="DFDFD9"/>
    </a:custClr>
    <a:custClr name="Soft Yellow | 255 226 112">
      <a:srgbClr val="FFE270"/>
    </a:custClr>
    <a:custClr name="Soft Green | 0 215 160">
      <a:srgbClr val="00D7A0"/>
    </a:custClr>
    <a:custClr name="Soft Blue | 0 190 220">
      <a:srgbClr val="00BEDC"/>
    </a:custClr>
    <a:custClr name="Soft Purple | 180 168 255">
      <a:srgbClr val="B4A8FF"/>
    </a:custClr>
    <a:custClr name="Deep Blue 60% (Dark Gray) | 102 102 126">
      <a:srgbClr val="66667E"/>
    </a:custClr>
    <a:custClr name="Deep Blue 10% (Light Gray) | 229 229 233">
      <a:srgbClr val="E5E5E9"/>
    </a:custClr>
    <a:custClr name="Orange | 255 144 0">
      <a:srgbClr val="FF9000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8FBA0BB03A34488CDFC97F90215465" ma:contentTypeVersion="16" ma:contentTypeDescription="Create a new document." ma:contentTypeScope="" ma:versionID="45e8482e44d30e2d27a2c0238b9a48cd">
  <xsd:schema xmlns:xsd="http://www.w3.org/2001/XMLSchema" xmlns:xs="http://www.w3.org/2001/XMLSchema" xmlns:p="http://schemas.microsoft.com/office/2006/metadata/properties" xmlns:ns2="ebb55c2a-878c-4905-95e4-5bfd81da730d" xmlns:ns3="3455a237-a7e5-404a-aff7-61cb2a59b76a" targetNamespace="http://schemas.microsoft.com/office/2006/metadata/properties" ma:root="true" ma:fieldsID="2ed2d30150035ebc4fee078a648b3a5f" ns2:_="" ns3:_="">
    <xsd:import namespace="ebb55c2a-878c-4905-95e4-5bfd81da730d"/>
    <xsd:import namespace="3455a237-a7e5-404a-aff7-61cb2a59b7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b55c2a-878c-4905-95e4-5bfd81da73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63edab7-d5f1-4c02-989a-0e8ed7c6c3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55a237-a7e5-404a-aff7-61cb2a59b76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b55c2a-878c-4905-95e4-5bfd81da730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F9D28EB-A297-4ECA-9086-A9A0567C3A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b55c2a-878c-4905-95e4-5bfd81da730d"/>
    <ds:schemaRef ds:uri="3455a237-a7e5-404a-aff7-61cb2a59b7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B2DF787-EE3A-499F-93D3-B67279FEB8B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B0FDCD-7C29-404B-A013-2F1140567F9A}">
  <ds:schemaRefs>
    <ds:schemaRef ds:uri="http://purl.org/dc/dcmitype/"/>
    <ds:schemaRef ds:uri="http://purl.org/dc/elements/1.1/"/>
    <ds:schemaRef ds:uri="http://schemas.microsoft.com/office/2006/metadata/properties"/>
    <ds:schemaRef ds:uri="ebb55c2a-878c-4905-95e4-5bfd81da730d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3455a237-a7e5-404a-aff7-61cb2a59b76a"/>
  </ds:schemaRefs>
</ds:datastoreItem>
</file>

<file path=docMetadata/LabelInfo.xml><?xml version="1.0" encoding="utf-8"?>
<clbl:labelList xmlns:clbl="http://schemas.microsoft.com/office/2020/mipLabelMetadata">
  <clbl:label id="{9d258917-277f-42cd-a3cd-14c4e9ee58bc}" enabled="1" method="Standard" siteId="{38ae3bcd-9579-4fd4-adda-b42e1495d55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2053</Words>
  <Application>Microsoft Office PowerPoint</Application>
  <PresentationFormat>Breitbild</PresentationFormat>
  <Paragraphs>284</Paragraphs>
  <Slides>14</Slides>
  <Notes>7</Notes>
  <HiddenSlides>1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0" baseType="lpstr">
      <vt:lpstr>Aptos Narrow</vt:lpstr>
      <vt:lpstr>Arial</vt:lpstr>
      <vt:lpstr>SiemensSans Pro</vt:lpstr>
      <vt:lpstr>Wingdings</vt:lpstr>
      <vt:lpstr>Siemens 2026</vt:lpstr>
      <vt:lpstr>think-cell Folie</vt:lpstr>
      <vt:lpstr>Systems Engineering Education  in the Age of Agentic AI:​ A Scenario-Based Outlook on relevant Systems Engineering Skills of the Future</vt:lpstr>
      <vt:lpstr>Reviewer Feedback - incorporated</vt:lpstr>
      <vt:lpstr>Authors</vt:lpstr>
      <vt:lpstr>PowerPoint-Präsentation</vt:lpstr>
      <vt:lpstr>PowerPoint-Präsentation</vt:lpstr>
      <vt:lpstr>How could such a future look like? Imagine …</vt:lpstr>
      <vt:lpstr>Leveraging large language models (LLM) to improve productivity Building Blocks of the future vision | 3 Typical Scenarios</vt:lpstr>
      <vt:lpstr>Scenario 1: From Tools to Dialogue: Lowering Barriers in Systems Engineering</vt:lpstr>
      <vt:lpstr>Scenario 2: From Creation to Validation: Working with AI-Generated Artifacts</vt:lpstr>
      <vt:lpstr>Scenario 3: From Execution to Oversight: Governing Delegated Complexity</vt:lpstr>
      <vt:lpstr>"Navigating Non-Determinism: The New Engineering Reality" Impact on SE artefacts drives the need for future skills</vt:lpstr>
      <vt:lpstr>Pilot Project for Scenario 1 Student Workshop</vt:lpstr>
      <vt:lpstr>Summary: Implications &amp; Impact on Education</vt:lpstr>
      <vt:lpstr>Thank you for your attention.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Siemens AG PowerPoint Presentation</dc:title>
  <dc:subject/>
  <dc:creator>Sinnwell, Chantal (DI SW GS&amp;CS EU DACH DE CPS)</dc:creator>
  <cp:keywords>Template</cp:keywords>
  <dc:description>Version 3.4.5
July 2025</dc:description>
  <cp:lastModifiedBy>Bitzer, Michael (DI SW GS&amp;CS EU DACH DE SAT)</cp:lastModifiedBy>
  <cp:revision>27</cp:revision>
  <dcterms:created xsi:type="dcterms:W3CDTF">2020-07-27T12:43:17Z</dcterms:created>
  <dcterms:modified xsi:type="dcterms:W3CDTF">2026-09-03T12:34:32Z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ument number">
    <vt:lpwstr>4.0.0</vt:lpwstr>
  </property>
  <property fmtid="{D5CDD505-2E9C-101B-9397-08002B2CF9AE}" pid="3" name="Language">
    <vt:lpwstr>English</vt:lpwstr>
  </property>
  <property fmtid="{D5CDD505-2E9C-101B-9397-08002B2CF9AE}" pid="4" name="ContentTypeId">
    <vt:lpwstr>0x010100238FBA0BB03A34488CDFC97F90215465</vt:lpwstr>
  </property>
</Properties>
</file>